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265" r:id="rId2"/>
    <p:sldId id="268" r:id="rId3"/>
    <p:sldId id="269" r:id="rId4"/>
    <p:sldId id="270" r:id="rId5"/>
    <p:sldId id="272" r:id="rId6"/>
    <p:sldId id="271" r:id="rId7"/>
    <p:sldId id="273" r:id="rId8"/>
    <p:sldId id="274" r:id="rId9"/>
    <p:sldId id="275" r:id="rId10"/>
    <p:sldId id="276" r:id="rId11"/>
    <p:sldId id="277" r:id="rId12"/>
    <p:sldId id="278" r:id="rId13"/>
    <p:sldId id="279" r:id="rId14"/>
    <p:sldId id="280" r:id="rId15"/>
    <p:sldId id="282" r:id="rId16"/>
    <p:sldId id="281" r:id="rId17"/>
    <p:sldId id="283" r:id="rId18"/>
    <p:sldId id="284" r:id="rId19"/>
    <p:sldId id="285"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00"/>
    <a:srgbClr val="0094C8"/>
    <a:srgbClr val="180000"/>
    <a:srgbClr val="1E0000"/>
    <a:srgbClr val="360000"/>
    <a:srgbClr val="663300"/>
    <a:srgbClr val="261300"/>
    <a:srgbClr val="0078A2"/>
    <a:srgbClr val="000000"/>
    <a:srgbClr val="6699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1" d="100"/>
          <a:sy n="91" d="100"/>
        </p:scale>
        <p:origin x="-474" y="-11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642"/>
    </p:cViewPr>
  </p:sorterViewPr>
  <p:notesViewPr>
    <p:cSldViewPr>
      <p:cViewPr varScale="1">
        <p:scale>
          <a:sx n="74" d="100"/>
          <a:sy n="74" d="100"/>
        </p:scale>
        <p:origin x="-2100" y="-90"/>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9B1CDBB-AF5A-4BF2-90BE-3BAD592BA680}" type="datetimeFigureOut">
              <a:rPr lang="en-US" smtClean="0"/>
              <a:pPr/>
              <a:t>3/28/2015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9E6BB74-C65B-4A59-B95B-EDD151E5186B}"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9E6BB74-C65B-4A59-B95B-EDD151E5186B}"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9E6BB74-C65B-4A59-B95B-EDD151E5186B}"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9E6BB74-C65B-4A59-B95B-EDD151E5186B}"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9E6BB74-C65B-4A59-B95B-EDD151E5186B}" type="slidenum">
              <a:rPr lang="en-US" smtClean="0"/>
              <a:pPr/>
              <a:t>15</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F9E6BB74-C65B-4A59-B95B-EDD151E5186B}" type="slidenum">
              <a:rPr lang="en-US" smtClean="0"/>
              <a:pPr/>
              <a:t>16</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9E6BB74-C65B-4A59-B95B-EDD151E5186B}" type="slidenum">
              <a:rPr lang="en-US" smtClean="0"/>
              <a:pPr/>
              <a:t>19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838201"/>
            <a:ext cx="7772400" cy="1295399"/>
          </a:xfrm>
        </p:spPr>
        <p:txBody>
          <a:bodyPr>
            <a:noAutofit/>
          </a:bodyPr>
          <a:lstStyle>
            <a:lvl1pPr algn="ctr">
              <a:defRPr sz="5400"/>
            </a:lvl1pPr>
          </a:lstStyle>
          <a:p>
            <a:r>
              <a:rPr lang="en-US" dirty="0" smtClean="0"/>
              <a:t>Master title style</a:t>
            </a:r>
            <a:endParaRPr lang="en-US" dirty="0"/>
          </a:p>
        </p:txBody>
      </p:sp>
      <p:sp>
        <p:nvSpPr>
          <p:cNvPr id="3" name="Subtitle 2"/>
          <p:cNvSpPr>
            <a:spLocks noGrp="1"/>
          </p:cNvSpPr>
          <p:nvPr>
            <p:ph type="subTitle" idx="1" hasCustomPrompt="1"/>
          </p:nvPr>
        </p:nvSpPr>
        <p:spPr>
          <a:xfrm>
            <a:off x="1371600" y="3886200"/>
            <a:ext cx="6400800" cy="1752600"/>
          </a:xfrm>
        </p:spPr>
        <p:txBody>
          <a:bodyPr/>
          <a:lstStyle>
            <a:lvl1pPr marL="0" indent="0" algn="ctr">
              <a:buNone/>
              <a:defRPr>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Master subtitle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AECAC610-8429-4912-874E-D990D35FD3D3}" type="datetimeFigureOut">
              <a:rPr lang="en-US" smtClean="0"/>
              <a:pPr/>
              <a:t>3/28/2015</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095E1190-29B5-42A3-A2C2-570BAC5B29E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AECAC610-8429-4912-874E-D990D35FD3D3}" type="datetimeFigureOut">
              <a:rPr lang="en-US" smtClean="0"/>
              <a:pPr/>
              <a:t>3/28/2015</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095E1190-29B5-42A3-A2C2-570BAC5B29E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solidFill>
                  <a:srgbClr val="FFC000"/>
                </a:solidFill>
                <a:latin typeface="Georgia" pitchFamily="18" charset="0"/>
              </a:defRPr>
            </a:lvl1pPr>
          </a:lstStyle>
          <a:p>
            <a:r>
              <a:rPr lang="en-US" dirty="0" smtClean="0"/>
              <a:t>Master title style</a:t>
            </a:r>
            <a:endParaRPr lang="en-US" dirty="0"/>
          </a:p>
        </p:txBody>
      </p:sp>
      <p:sp>
        <p:nvSpPr>
          <p:cNvPr id="3" name="Content Placeholder 2"/>
          <p:cNvSpPr>
            <a:spLocks noGrp="1"/>
          </p:cNvSpPr>
          <p:nvPr>
            <p:ph idx="1" hasCustomPrompt="1"/>
          </p:nvPr>
        </p:nvSpPr>
        <p:spPr/>
        <p:txBody>
          <a:bodyPr/>
          <a:lstStyle>
            <a:lvl1pPr>
              <a:defRPr b="0">
                <a:solidFill>
                  <a:schemeClr val="bg1"/>
                </a:solidFill>
                <a:latin typeface="Georgia" pitchFamily="18" charset="0"/>
              </a:defRPr>
            </a:lvl1pPr>
            <a:lvl2pPr>
              <a:defRPr b="0">
                <a:solidFill>
                  <a:schemeClr val="bg1"/>
                </a:solidFill>
                <a:latin typeface="Georgia" pitchFamily="18" charset="0"/>
              </a:defRPr>
            </a:lvl2pPr>
            <a:lvl3pPr>
              <a:defRPr b="0">
                <a:solidFill>
                  <a:schemeClr val="bg1"/>
                </a:solidFill>
                <a:latin typeface="Georgia" pitchFamily="18" charset="0"/>
              </a:defRPr>
            </a:lvl3pPr>
            <a:lvl4pPr>
              <a:defRPr b="0">
                <a:solidFill>
                  <a:schemeClr val="bg1"/>
                </a:solidFill>
                <a:latin typeface="Georgia" pitchFamily="18" charset="0"/>
              </a:defRPr>
            </a:lvl4pPr>
            <a:lvl5pPr>
              <a:defRPr b="0">
                <a:solidFill>
                  <a:schemeClr val="bg1"/>
                </a:solidFill>
                <a:latin typeface="Georgia" pitchFamily="18" charset="0"/>
              </a:defRPr>
            </a:lvl5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22313" y="4406900"/>
            <a:ext cx="7772400" cy="1362075"/>
          </a:xfrm>
        </p:spPr>
        <p:txBody>
          <a:bodyPr anchor="t"/>
          <a:lstStyle>
            <a:lvl1pPr algn="l">
              <a:defRPr sz="4000" b="1" cap="all"/>
            </a:lvl1pPr>
          </a:lstStyle>
          <a:p>
            <a:r>
              <a:rPr lang="en-US" dirty="0" smtClean="0"/>
              <a:t>Master title style</a:t>
            </a:r>
            <a:endParaRPr lang="en-US" dirty="0"/>
          </a:p>
        </p:txBody>
      </p:sp>
      <p:sp>
        <p:nvSpPr>
          <p:cNvPr id="3" name="Text Placeholder 2"/>
          <p:cNvSpPr>
            <a:spLocks noGrp="1"/>
          </p:cNvSpPr>
          <p:nvPr>
            <p:ph type="body" idx="1" hasCustomPrompt="1"/>
          </p:nvPr>
        </p:nvSpPr>
        <p:spPr>
          <a:xfrm>
            <a:off x="722313" y="2906713"/>
            <a:ext cx="7772400" cy="1500187"/>
          </a:xfrm>
        </p:spPr>
        <p:txBody>
          <a:bodyPr anchor="b">
            <a:normAutofit/>
          </a:bodyPr>
          <a:lstStyle>
            <a:lvl1pPr marL="0" indent="0">
              <a:buNone/>
              <a:defRPr sz="32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Master title style</a:t>
            </a:r>
            <a:endParaRPr lang="en-US" dirty="0"/>
          </a:p>
        </p:txBody>
      </p:sp>
      <p:sp>
        <p:nvSpPr>
          <p:cNvPr id="3" name="Content Placeholder 2"/>
          <p:cNvSpPr>
            <a:spLocks noGrp="1"/>
          </p:cNvSpPr>
          <p:nvPr>
            <p:ph sz="half" idx="1" hasCustomPrompt="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hasCustomPrompt="1"/>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smtClean="0"/>
              <a:t>Master title style</a:t>
            </a:r>
            <a:endParaRPr lang="en-US" dirty="0"/>
          </a:p>
        </p:txBody>
      </p:sp>
      <p:sp>
        <p:nvSpPr>
          <p:cNvPr id="3" name="Text Placeholder 2"/>
          <p:cNvSpPr>
            <a:spLocks noGrp="1"/>
          </p:cNvSpPr>
          <p:nvPr>
            <p:ph type="body" idx="1" hasCustomPrompt="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Master text styles</a:t>
            </a:r>
          </a:p>
        </p:txBody>
      </p:sp>
      <p:sp>
        <p:nvSpPr>
          <p:cNvPr id="4" name="Content Placeholder 3"/>
          <p:cNvSpPr>
            <a:spLocks noGrp="1"/>
          </p:cNvSpPr>
          <p:nvPr>
            <p:ph sz="half" idx="2" hasCustomPrompt="1"/>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hasCustomPrompt="1"/>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Master text styles</a:t>
            </a:r>
          </a:p>
        </p:txBody>
      </p:sp>
      <p:sp>
        <p:nvSpPr>
          <p:cNvPr id="6" name="Content Placeholder 5"/>
          <p:cNvSpPr>
            <a:spLocks noGrp="1"/>
          </p:cNvSpPr>
          <p:nvPr>
            <p:ph sz="quarter" idx="4" hasCustomPrompt="1"/>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smtClean="0"/>
              <a:t>Master title style</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AECAC610-8429-4912-874E-D990D35FD3D3}" type="datetimeFigureOut">
              <a:rPr lang="en-US" smtClean="0"/>
              <a:pPr/>
              <a:t>3/28/2015</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095E1190-29B5-42A3-A2C2-570BAC5B29E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AECAC610-8429-4912-874E-D990D35FD3D3}" type="datetimeFigureOut">
              <a:rPr lang="en-US" smtClean="0"/>
              <a:pPr/>
              <a:t>3/28/2015</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095E1190-29B5-42A3-A2C2-570BAC5B29E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userDrawn="1"/>
        </p:nvSpPr>
        <p:spPr>
          <a:xfrm>
            <a:off x="0" y="0"/>
            <a:ext cx="9144000" cy="6858000"/>
          </a:xfrm>
          <a:prstGeom prst="rect">
            <a:avLst/>
          </a:prstGeom>
          <a:solidFill>
            <a:schemeClr val="tx1">
              <a:alpha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church leadership  02.jpg"/>
          <p:cNvPicPr>
            <a:picLocks noChangeAspect="1"/>
          </p:cNvPicPr>
          <p:nvPr userDrawn="1"/>
        </p:nvPicPr>
        <p:blipFill>
          <a:blip r:embed="rId13" cstate="print">
            <a:lum bright="-12000" contrast="10000"/>
          </a:blip>
          <a:stretch>
            <a:fillRect/>
          </a:stretch>
        </p:blipFill>
        <p:spPr>
          <a:xfrm>
            <a:off x="0" y="0"/>
            <a:ext cx="9144000" cy="6858000"/>
          </a:xfrm>
          <a:prstGeom prst="rect">
            <a:avLst/>
          </a:prstGeom>
        </p:spPr>
      </p:pic>
      <p:sp>
        <p:nvSpPr>
          <p:cNvPr id="2" name="Title Placeholder 1"/>
          <p:cNvSpPr>
            <a:spLocks noGrp="1"/>
          </p:cNvSpPr>
          <p:nvPr>
            <p:ph type="title"/>
          </p:nvPr>
        </p:nvSpPr>
        <p:spPr>
          <a:xfrm>
            <a:off x="381000" y="304800"/>
            <a:ext cx="5562600" cy="1143000"/>
          </a:xfrm>
          <a:prstGeom prst="rect">
            <a:avLst/>
          </a:prstGeom>
          <a:noFill/>
        </p:spPr>
        <p:txBody>
          <a:bodyPr vert="horz" lIns="91440" tIns="45720" rIns="91440" bIns="45720" rtlCol="0" anchor="ctr">
            <a:normAutofit/>
          </a:bodyPr>
          <a:lstStyle/>
          <a:p>
            <a:r>
              <a:rPr lang="en-US" dirty="0" smtClean="0"/>
              <a:t>Master title style</a:t>
            </a:r>
            <a:endParaRPr lang="en-US" dirty="0"/>
          </a:p>
        </p:txBody>
      </p:sp>
      <p:sp>
        <p:nvSpPr>
          <p:cNvPr id="3" name="Text Placeholder 2"/>
          <p:cNvSpPr>
            <a:spLocks noGrp="1"/>
          </p:cNvSpPr>
          <p:nvPr>
            <p:ph type="body" idx="1"/>
          </p:nvPr>
        </p:nvSpPr>
        <p:spPr>
          <a:xfrm>
            <a:off x="457200" y="1676400"/>
            <a:ext cx="8229600" cy="4449763"/>
          </a:xfrm>
          <a:prstGeom prst="rect">
            <a:avLst/>
          </a:prstGeom>
        </p:spPr>
        <p:txBody>
          <a:bodyPr vert="horz" lIns="91440" tIns="45720" rIns="91440" bIns="45720" rtlCol="0">
            <a:normAutofit/>
          </a:bodyPr>
          <a:lstStyle/>
          <a:p>
            <a:pPr lvl="0"/>
            <a:r>
              <a:rPr lang="en-US" dirty="0" smtClean="0"/>
              <a:t>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l" defTabSz="914400" rtl="0" eaLnBrk="1" latinLnBrk="0" hangingPunct="1">
        <a:spcBef>
          <a:spcPct val="0"/>
        </a:spcBef>
        <a:buNone/>
        <a:defRPr sz="4400" kern="1200">
          <a:solidFill>
            <a:srgbClr val="FFC000"/>
          </a:solidFill>
          <a:effectLst/>
          <a:latin typeface="Georgia" pitchFamily="18" charset="0"/>
          <a:ea typeface="+mj-ea"/>
          <a:cs typeface="Times New Roman" pitchFamily="18" charset="0"/>
        </a:defRPr>
      </a:lvl1pPr>
    </p:titleStyle>
    <p:bodyStyle>
      <a:lvl1pPr marL="342900" indent="-342900" algn="l" defTabSz="914400" rtl="0" eaLnBrk="1" latinLnBrk="0" hangingPunct="1">
        <a:spcBef>
          <a:spcPct val="20000"/>
        </a:spcBef>
        <a:buFont typeface="Arial" pitchFamily="34" charset="0"/>
        <a:buChar char="•"/>
        <a:defRPr sz="3600" b="0" kern="1200">
          <a:solidFill>
            <a:schemeClr val="bg1"/>
          </a:solidFill>
          <a:effectLst/>
          <a:latin typeface="Georgia" pitchFamily="18" charset="0"/>
          <a:ea typeface="+mn-ea"/>
          <a:cs typeface="Times New Roman" pitchFamily="18" charset="0"/>
        </a:defRPr>
      </a:lvl1pPr>
      <a:lvl2pPr marL="742950" indent="-285750" algn="l" defTabSz="914400" rtl="0" eaLnBrk="1" latinLnBrk="0" hangingPunct="1">
        <a:spcBef>
          <a:spcPct val="20000"/>
        </a:spcBef>
        <a:buFont typeface="Arial" pitchFamily="34" charset="0"/>
        <a:buChar char="–"/>
        <a:defRPr sz="2800" b="0" kern="1200">
          <a:solidFill>
            <a:schemeClr val="bg1"/>
          </a:solidFill>
          <a:effectLst/>
          <a:latin typeface="Georgia" pitchFamily="18" charset="0"/>
          <a:ea typeface="+mn-ea"/>
          <a:cs typeface="Times New Roman" pitchFamily="18" charset="0"/>
        </a:defRPr>
      </a:lvl2pPr>
      <a:lvl3pPr marL="1143000" indent="-228600" algn="l" defTabSz="914400" rtl="0" eaLnBrk="1" latinLnBrk="0" hangingPunct="1">
        <a:spcBef>
          <a:spcPct val="20000"/>
        </a:spcBef>
        <a:buFont typeface="Arial" pitchFamily="34" charset="0"/>
        <a:buChar char="•"/>
        <a:defRPr sz="2400" b="0" kern="1200">
          <a:solidFill>
            <a:schemeClr val="bg1"/>
          </a:solidFill>
          <a:effectLst/>
          <a:latin typeface="Georgia" pitchFamily="18" charset="0"/>
          <a:ea typeface="+mn-ea"/>
          <a:cs typeface="Times New Roman" pitchFamily="18" charset="0"/>
        </a:defRPr>
      </a:lvl3pPr>
      <a:lvl4pPr marL="1600200" indent="-228600" algn="l" defTabSz="914400" rtl="0" eaLnBrk="1" latinLnBrk="0" hangingPunct="1">
        <a:spcBef>
          <a:spcPct val="20000"/>
        </a:spcBef>
        <a:buFont typeface="Arial" pitchFamily="34" charset="0"/>
        <a:buChar char="–"/>
        <a:defRPr sz="2000" b="0" kern="1200">
          <a:solidFill>
            <a:schemeClr val="bg1"/>
          </a:solidFill>
          <a:effectLst/>
          <a:latin typeface="Georgia" pitchFamily="18" charset="0"/>
          <a:ea typeface="+mn-ea"/>
          <a:cs typeface="Times New Roman" pitchFamily="18" charset="0"/>
        </a:defRPr>
      </a:lvl4pPr>
      <a:lvl5pPr marL="2057400" indent="-228600" algn="l" defTabSz="914400" rtl="0" eaLnBrk="1" latinLnBrk="0" hangingPunct="1">
        <a:spcBef>
          <a:spcPct val="20000"/>
        </a:spcBef>
        <a:buFont typeface="Arial" pitchFamily="34" charset="0"/>
        <a:buChar char="»"/>
        <a:defRPr sz="2000" b="0" kern="1200">
          <a:solidFill>
            <a:schemeClr val="bg1"/>
          </a:solidFill>
          <a:effectLst/>
          <a:latin typeface="Georgia" pitchFamily="18" charset="0"/>
          <a:ea typeface="+mn-ea"/>
          <a:cs typeface="Times New Roman" pitchFamily="18"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8.jpeg"/><Relationship Id="rId1" Type="http://schemas.openxmlformats.org/officeDocument/2006/relationships/slideLayout" Target="../slideLayouts/slideLayout2.xml"/><Relationship Id="rId4" Type="http://schemas.openxmlformats.org/officeDocument/2006/relationships/image" Target="../media/image11.jpeg"/></Relationships>
</file>

<file path=ppt/slides/_rels/slide13.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pic>
        <p:nvPicPr>
          <p:cNvPr id="7" name="Picture 6" descr="church leadership  02.jpg"/>
          <p:cNvPicPr>
            <a:picLocks noChangeAspect="1"/>
          </p:cNvPicPr>
          <p:nvPr/>
        </p:nvPicPr>
        <p:blipFill>
          <a:blip r:embed="rId3" cstate="print">
            <a:lum bright="-10000" contrast="10000"/>
          </a:blip>
          <a:stretch>
            <a:fillRect/>
          </a:stretch>
        </p:blipFill>
        <p:spPr>
          <a:xfrm>
            <a:off x="0" y="0"/>
            <a:ext cx="9144000" cy="6858000"/>
          </a:xfrm>
          <a:prstGeom prst="rect">
            <a:avLst/>
          </a:prstGeom>
        </p:spPr>
      </p:pic>
      <p:sp>
        <p:nvSpPr>
          <p:cNvPr id="6" name="Title 5"/>
          <p:cNvSpPr>
            <a:spLocks noGrp="1"/>
          </p:cNvSpPr>
          <p:nvPr>
            <p:ph type="ctrTitle"/>
          </p:nvPr>
        </p:nvSpPr>
        <p:spPr>
          <a:xfrm>
            <a:off x="0" y="381000"/>
            <a:ext cx="9144000" cy="1371600"/>
          </a:xfrm>
        </p:spPr>
        <p:txBody>
          <a:bodyPr/>
          <a:lstStyle/>
          <a:p>
            <a:r>
              <a:rPr lang="en-US" sz="5200" dirty="0" smtClean="0"/>
              <a:t>Condemned by the Righteous</a:t>
            </a:r>
            <a:endParaRPr lang="en-US" sz="5200" dirty="0"/>
          </a:p>
        </p:txBody>
      </p:sp>
      <p:sp>
        <p:nvSpPr>
          <p:cNvPr id="9" name="Subtitle 8"/>
          <p:cNvSpPr>
            <a:spLocks noGrp="1"/>
          </p:cNvSpPr>
          <p:nvPr>
            <p:ph type="subTitle" idx="1"/>
          </p:nvPr>
        </p:nvSpPr>
        <p:spPr>
          <a:xfrm>
            <a:off x="1371600" y="5486400"/>
            <a:ext cx="6400800" cy="990600"/>
          </a:xfrm>
        </p:spPr>
        <p:txBody>
          <a:bodyPr>
            <a:normAutofit/>
          </a:bodyPr>
          <a:lstStyle/>
          <a:p>
            <a:r>
              <a:rPr lang="en-US" sz="4800" dirty="0" smtClean="0"/>
              <a:t>Mark 14:53-72</a:t>
            </a:r>
            <a:endParaRPr lang="en-US" sz="4800" dirty="0"/>
          </a:p>
        </p:txBody>
      </p:sp>
      <p:pic>
        <p:nvPicPr>
          <p:cNvPr id="10" name="Picture 9" descr="Christ_Caiaphas_House.jpg"/>
          <p:cNvPicPr>
            <a:picLocks noChangeAspect="1"/>
          </p:cNvPicPr>
          <p:nvPr/>
        </p:nvPicPr>
        <p:blipFill>
          <a:blip r:embed="rId4" cstate="print">
            <a:lum bright="-10000" contrast="10000"/>
          </a:blip>
          <a:stretch>
            <a:fillRect/>
          </a:stretch>
        </p:blipFill>
        <p:spPr>
          <a:xfrm>
            <a:off x="0" y="1905000"/>
            <a:ext cx="9144001" cy="3352800"/>
          </a:xfrm>
          <a:prstGeom prst="rect">
            <a:avLst/>
          </a:prstGeom>
        </p:spPr>
      </p:pic>
      <p:sp>
        <p:nvSpPr>
          <p:cNvPr id="12" name="Rectangle 11"/>
          <p:cNvSpPr/>
          <p:nvPr/>
        </p:nvSpPr>
        <p:spPr>
          <a:xfrm>
            <a:off x="0" y="1905000"/>
            <a:ext cx="9144000" cy="3352800"/>
          </a:xfrm>
          <a:prstGeom prst="rect">
            <a:avLst/>
          </a:prstGeom>
          <a:solidFill>
            <a:schemeClr val="tx1">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fear vs love.jpg"/>
          <p:cNvPicPr>
            <a:picLocks noChangeAspect="1"/>
          </p:cNvPicPr>
          <p:nvPr/>
        </p:nvPicPr>
        <p:blipFill>
          <a:blip r:embed="rId2" cstate="print">
            <a:lum bright="-5000" contrast="10000"/>
          </a:blip>
          <a:stretch>
            <a:fillRect/>
          </a:stretch>
        </p:blipFill>
        <p:spPr>
          <a:xfrm>
            <a:off x="0" y="1447800"/>
            <a:ext cx="9157960" cy="3124200"/>
          </a:xfrm>
          <a:prstGeom prst="rect">
            <a:avLst/>
          </a:prstGeom>
        </p:spPr>
      </p:pic>
      <p:sp>
        <p:nvSpPr>
          <p:cNvPr id="3" name="Title 2"/>
          <p:cNvSpPr>
            <a:spLocks noGrp="1"/>
          </p:cNvSpPr>
          <p:nvPr>
            <p:ph type="title"/>
          </p:nvPr>
        </p:nvSpPr>
        <p:spPr/>
        <p:txBody>
          <a:bodyPr/>
          <a:lstStyle/>
          <a:p>
            <a:r>
              <a:rPr lang="en-US" dirty="0" smtClean="0"/>
              <a:t>Fear and its poison..</a:t>
            </a:r>
            <a:endParaRPr lang="en-US" dirty="0"/>
          </a:p>
        </p:txBody>
      </p:sp>
      <p:sp>
        <p:nvSpPr>
          <p:cNvPr id="4" name="Content Placeholder 3"/>
          <p:cNvSpPr>
            <a:spLocks noGrp="1"/>
          </p:cNvSpPr>
          <p:nvPr>
            <p:ph idx="1"/>
          </p:nvPr>
        </p:nvSpPr>
        <p:spPr>
          <a:xfrm>
            <a:off x="152400" y="4572000"/>
            <a:ext cx="8991600" cy="2286000"/>
          </a:xfrm>
          <a:solidFill>
            <a:schemeClr val="tx1">
              <a:alpha val="65000"/>
            </a:schemeClr>
          </a:solidFill>
        </p:spPr>
        <p:txBody>
          <a:bodyPr/>
          <a:lstStyle/>
          <a:p>
            <a:r>
              <a:rPr lang="en-US" dirty="0" smtClean="0"/>
              <a:t>When afraid, we react </a:t>
            </a:r>
            <a:r>
              <a:rPr lang="en-US" dirty="0" err="1" smtClean="0"/>
              <a:t>predictively</a:t>
            </a:r>
            <a:r>
              <a:rPr lang="en-US" dirty="0" smtClean="0"/>
              <a:t> ..</a:t>
            </a:r>
          </a:p>
          <a:p>
            <a:pPr lvl="1"/>
            <a:r>
              <a:rPr lang="en-US" dirty="0" smtClean="0"/>
              <a:t>Self-preservation instinct ..</a:t>
            </a:r>
          </a:p>
          <a:p>
            <a:pPr lvl="1"/>
            <a:r>
              <a:rPr lang="en-US" dirty="0" smtClean="0"/>
              <a:t>Can also cause us to do what is wrong..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dissolv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dissolv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dissolve">
                                      <p:cBhvr>
                                        <p:cTn id="17"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fear vs love.jpg"/>
          <p:cNvPicPr>
            <a:picLocks noChangeAspect="1"/>
          </p:cNvPicPr>
          <p:nvPr/>
        </p:nvPicPr>
        <p:blipFill>
          <a:blip r:embed="rId2" cstate="print">
            <a:lum bright="-5000" contrast="10000"/>
          </a:blip>
          <a:stretch>
            <a:fillRect/>
          </a:stretch>
        </p:blipFill>
        <p:spPr>
          <a:xfrm>
            <a:off x="0" y="1447800"/>
            <a:ext cx="9157960" cy="3124200"/>
          </a:xfrm>
          <a:prstGeom prst="rect">
            <a:avLst/>
          </a:prstGeom>
        </p:spPr>
      </p:pic>
      <p:sp>
        <p:nvSpPr>
          <p:cNvPr id="3" name="Title 2"/>
          <p:cNvSpPr>
            <a:spLocks noGrp="1"/>
          </p:cNvSpPr>
          <p:nvPr>
            <p:ph type="title"/>
          </p:nvPr>
        </p:nvSpPr>
        <p:spPr/>
        <p:txBody>
          <a:bodyPr/>
          <a:lstStyle/>
          <a:p>
            <a:r>
              <a:rPr lang="en-US" dirty="0" smtClean="0"/>
              <a:t>Fear and its poison..</a:t>
            </a:r>
            <a:endParaRPr lang="en-US" dirty="0"/>
          </a:p>
        </p:txBody>
      </p:sp>
      <p:sp>
        <p:nvSpPr>
          <p:cNvPr id="4" name="Content Placeholder 3"/>
          <p:cNvSpPr>
            <a:spLocks noGrp="1"/>
          </p:cNvSpPr>
          <p:nvPr>
            <p:ph idx="1"/>
          </p:nvPr>
        </p:nvSpPr>
        <p:spPr>
          <a:xfrm>
            <a:off x="152400" y="4648200"/>
            <a:ext cx="8991600" cy="2209800"/>
          </a:xfrm>
          <a:solidFill>
            <a:schemeClr val="tx1">
              <a:alpha val="65000"/>
            </a:schemeClr>
          </a:solidFill>
        </p:spPr>
        <p:txBody>
          <a:bodyPr/>
          <a:lstStyle/>
          <a:p>
            <a:r>
              <a:rPr lang="en-US" dirty="0" smtClean="0"/>
              <a:t>Fear can performs its work inside us..</a:t>
            </a:r>
          </a:p>
          <a:p>
            <a:pPr lvl="1"/>
            <a:r>
              <a:rPr lang="en-US" dirty="0" smtClean="0"/>
              <a:t>Affect us to personally react in wrong ways</a:t>
            </a:r>
          </a:p>
          <a:p>
            <a:pPr lvl="1"/>
            <a:r>
              <a:rPr lang="en-US" dirty="0" smtClean="0"/>
              <a:t>Motivate groups to do the unthinkable..</a:t>
            </a:r>
            <a:endParaRPr lang="en-US" dirty="0"/>
          </a:p>
        </p:txBody>
      </p:sp>
      <p:pic>
        <p:nvPicPr>
          <p:cNvPr id="5" name="Picture 4" descr="fear motivation.jpg"/>
          <p:cNvPicPr>
            <a:picLocks noChangeAspect="1"/>
          </p:cNvPicPr>
          <p:nvPr/>
        </p:nvPicPr>
        <p:blipFill>
          <a:blip r:embed="rId3" cstate="print">
            <a:lum bright="-5000" contrast="10000"/>
          </a:blip>
          <a:srcRect t="4337" b="17349"/>
          <a:stretch>
            <a:fillRect/>
          </a:stretch>
        </p:blipFill>
        <p:spPr>
          <a:xfrm>
            <a:off x="0" y="1371600"/>
            <a:ext cx="9144000" cy="32766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dissolve">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dissolve">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dissolve">
                                      <p:cBhvr>
                                        <p:cTn id="17" dur="5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fear vs love.jpg"/>
          <p:cNvPicPr>
            <a:picLocks noChangeAspect="1"/>
          </p:cNvPicPr>
          <p:nvPr/>
        </p:nvPicPr>
        <p:blipFill>
          <a:blip r:embed="rId2" cstate="print">
            <a:lum bright="-5000" contrast="10000"/>
          </a:blip>
          <a:stretch>
            <a:fillRect/>
          </a:stretch>
        </p:blipFill>
        <p:spPr>
          <a:xfrm>
            <a:off x="-13960" y="1447800"/>
            <a:ext cx="9157960" cy="3200400"/>
          </a:xfrm>
          <a:prstGeom prst="rect">
            <a:avLst/>
          </a:prstGeom>
        </p:spPr>
      </p:pic>
      <p:sp>
        <p:nvSpPr>
          <p:cNvPr id="3" name="Title 2"/>
          <p:cNvSpPr>
            <a:spLocks noGrp="1"/>
          </p:cNvSpPr>
          <p:nvPr>
            <p:ph type="title"/>
          </p:nvPr>
        </p:nvSpPr>
        <p:spPr/>
        <p:txBody>
          <a:bodyPr/>
          <a:lstStyle/>
          <a:p>
            <a:r>
              <a:rPr lang="en-US" dirty="0" smtClean="0"/>
              <a:t>Fear and its poison..</a:t>
            </a:r>
            <a:endParaRPr lang="en-US" dirty="0"/>
          </a:p>
        </p:txBody>
      </p:sp>
      <p:pic>
        <p:nvPicPr>
          <p:cNvPr id="7" name="Picture 6" descr="Fear greater than love.jpg"/>
          <p:cNvPicPr>
            <a:picLocks noChangeAspect="1"/>
          </p:cNvPicPr>
          <p:nvPr/>
        </p:nvPicPr>
        <p:blipFill>
          <a:blip r:embed="rId3" cstate="print"/>
          <a:stretch>
            <a:fillRect/>
          </a:stretch>
        </p:blipFill>
        <p:spPr>
          <a:xfrm>
            <a:off x="0" y="1447800"/>
            <a:ext cx="4572000" cy="3200400"/>
          </a:xfrm>
          <a:prstGeom prst="rect">
            <a:avLst/>
          </a:prstGeom>
        </p:spPr>
      </p:pic>
      <p:pic>
        <p:nvPicPr>
          <p:cNvPr id="8" name="Picture 7" descr="choose-love-over-fear-300x300.jpg"/>
          <p:cNvPicPr>
            <a:picLocks noChangeAspect="1"/>
          </p:cNvPicPr>
          <p:nvPr/>
        </p:nvPicPr>
        <p:blipFill>
          <a:blip r:embed="rId4" cstate="print"/>
          <a:stretch>
            <a:fillRect/>
          </a:stretch>
        </p:blipFill>
        <p:spPr>
          <a:xfrm>
            <a:off x="4572001" y="1447800"/>
            <a:ext cx="4628396" cy="3200400"/>
          </a:xfrm>
          <a:prstGeom prst="rect">
            <a:avLst/>
          </a:prstGeom>
        </p:spPr>
      </p:pic>
      <p:sp>
        <p:nvSpPr>
          <p:cNvPr id="4" name="Content Placeholder 3"/>
          <p:cNvSpPr>
            <a:spLocks noGrp="1"/>
          </p:cNvSpPr>
          <p:nvPr>
            <p:ph idx="1"/>
          </p:nvPr>
        </p:nvSpPr>
        <p:spPr>
          <a:xfrm>
            <a:off x="152400" y="3429000"/>
            <a:ext cx="8991600" cy="3429000"/>
          </a:xfrm>
          <a:solidFill>
            <a:schemeClr val="tx1">
              <a:alpha val="65000"/>
            </a:schemeClr>
          </a:solidFill>
        </p:spPr>
        <p:txBody>
          <a:bodyPr>
            <a:normAutofit fontScale="77500" lnSpcReduction="20000"/>
          </a:bodyPr>
          <a:lstStyle/>
          <a:p>
            <a:r>
              <a:rPr lang="en-US" dirty="0" smtClean="0"/>
              <a:t>1 John 4:16-20 And we have known and believed the love that God has for us. God is love, and he who abides in love abides in God, and God in him.17 Love has been perfected among us in this: that we may have boldness in the day of judgment; because as He is, so are we in this world. 18 There is no fear in love; but perfect love casts out fear, because fear involves torment. But he who fears has not been made perfect in love. 19 We love Him because He first loved us.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dissolve">
                                      <p:cBhvr>
                                        <p:cTn id="7"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Jesus before Caiaphas.jpg"/>
          <p:cNvPicPr>
            <a:picLocks noChangeAspect="1"/>
          </p:cNvPicPr>
          <p:nvPr/>
        </p:nvPicPr>
        <p:blipFill>
          <a:blip r:embed="rId2" cstate="print"/>
          <a:stretch>
            <a:fillRect/>
          </a:stretch>
        </p:blipFill>
        <p:spPr>
          <a:xfrm>
            <a:off x="0" y="1371600"/>
            <a:ext cx="9125748" cy="3810000"/>
          </a:xfrm>
          <a:prstGeom prst="rect">
            <a:avLst/>
          </a:prstGeom>
        </p:spPr>
      </p:pic>
      <p:sp>
        <p:nvSpPr>
          <p:cNvPr id="3" name="Title 2"/>
          <p:cNvSpPr>
            <a:spLocks noGrp="1"/>
          </p:cNvSpPr>
          <p:nvPr>
            <p:ph type="title"/>
          </p:nvPr>
        </p:nvSpPr>
        <p:spPr>
          <a:xfrm>
            <a:off x="381000" y="304800"/>
            <a:ext cx="6553200" cy="1143000"/>
          </a:xfrm>
        </p:spPr>
        <p:txBody>
          <a:bodyPr>
            <a:normAutofit fontScale="90000"/>
          </a:bodyPr>
          <a:lstStyle/>
          <a:p>
            <a:r>
              <a:rPr lang="en-US" dirty="0" smtClean="0"/>
              <a:t>Jesus’ testimony.. “I Am”..</a:t>
            </a:r>
            <a:endParaRPr lang="en-US" dirty="0"/>
          </a:p>
        </p:txBody>
      </p:sp>
      <p:sp>
        <p:nvSpPr>
          <p:cNvPr id="4" name="Content Placeholder 3"/>
          <p:cNvSpPr>
            <a:spLocks noGrp="1"/>
          </p:cNvSpPr>
          <p:nvPr>
            <p:ph idx="1"/>
          </p:nvPr>
        </p:nvSpPr>
        <p:spPr>
          <a:xfrm>
            <a:off x="0" y="3429000"/>
            <a:ext cx="9144000" cy="3276600"/>
          </a:xfrm>
          <a:solidFill>
            <a:schemeClr val="tx1">
              <a:alpha val="60000"/>
            </a:schemeClr>
          </a:solidFill>
        </p:spPr>
        <p:txBody>
          <a:bodyPr>
            <a:normAutofit fontScale="77500" lnSpcReduction="20000"/>
          </a:bodyPr>
          <a:lstStyle/>
          <a:p>
            <a:r>
              <a:rPr lang="en-US" dirty="0" smtClean="0"/>
              <a:t>55 Now the chief priests and all the council sought testimony against Jesus to put Him to death, but found none. 56 For many bore false witness against Him, but their testimonies did not agree. </a:t>
            </a:r>
          </a:p>
          <a:p>
            <a:r>
              <a:rPr lang="en-US" dirty="0" smtClean="0"/>
              <a:t>57 Then some rose up and bore false witness against Him, saying, 58 "We heard Him say, 'I will destroy this temple made with hands, and within three days I will build another made without hands.'" 59 But not even then did their testimony agree. </a:t>
            </a:r>
          </a:p>
          <a:p>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Jesus before Caiaphas.jpg"/>
          <p:cNvPicPr>
            <a:picLocks noChangeAspect="1"/>
          </p:cNvPicPr>
          <p:nvPr/>
        </p:nvPicPr>
        <p:blipFill>
          <a:blip r:embed="rId2" cstate="print"/>
          <a:stretch>
            <a:fillRect/>
          </a:stretch>
        </p:blipFill>
        <p:spPr>
          <a:xfrm>
            <a:off x="0" y="1371600"/>
            <a:ext cx="9125748" cy="3810000"/>
          </a:xfrm>
          <a:prstGeom prst="rect">
            <a:avLst/>
          </a:prstGeom>
        </p:spPr>
      </p:pic>
      <p:sp>
        <p:nvSpPr>
          <p:cNvPr id="3" name="Title 2"/>
          <p:cNvSpPr>
            <a:spLocks noGrp="1"/>
          </p:cNvSpPr>
          <p:nvPr>
            <p:ph type="title"/>
          </p:nvPr>
        </p:nvSpPr>
        <p:spPr>
          <a:xfrm>
            <a:off x="381000" y="304800"/>
            <a:ext cx="6553200" cy="1143000"/>
          </a:xfrm>
        </p:spPr>
        <p:txBody>
          <a:bodyPr>
            <a:normAutofit fontScale="90000"/>
          </a:bodyPr>
          <a:lstStyle/>
          <a:p>
            <a:r>
              <a:rPr lang="en-US" dirty="0" smtClean="0"/>
              <a:t>Jesus’ testimony.. “I Am”..</a:t>
            </a:r>
            <a:endParaRPr lang="en-US" dirty="0"/>
          </a:p>
        </p:txBody>
      </p:sp>
      <p:sp>
        <p:nvSpPr>
          <p:cNvPr id="4" name="Content Placeholder 3"/>
          <p:cNvSpPr>
            <a:spLocks noGrp="1"/>
          </p:cNvSpPr>
          <p:nvPr>
            <p:ph idx="1"/>
          </p:nvPr>
        </p:nvSpPr>
        <p:spPr>
          <a:xfrm>
            <a:off x="0" y="3276600"/>
            <a:ext cx="9144000" cy="3429000"/>
          </a:xfrm>
          <a:solidFill>
            <a:schemeClr val="tx1">
              <a:alpha val="60000"/>
            </a:schemeClr>
          </a:solidFill>
        </p:spPr>
        <p:txBody>
          <a:bodyPr>
            <a:normAutofit fontScale="77500" lnSpcReduction="20000"/>
          </a:bodyPr>
          <a:lstStyle/>
          <a:p>
            <a:r>
              <a:rPr lang="en-US" dirty="0" smtClean="0"/>
              <a:t>60 the high priest stood up in the midst and asked Jesus, saying, "Do You answer nothing? What is it these men testify against You?" </a:t>
            </a:r>
          </a:p>
          <a:p>
            <a:r>
              <a:rPr lang="en-US" dirty="0" smtClean="0"/>
              <a:t>61 But He kept silent and answered nothing. Again the high priest asked Him, saying to Him, "Are You the Christ, the Son of the Blessed?" </a:t>
            </a:r>
          </a:p>
          <a:p>
            <a:r>
              <a:rPr lang="en-US" dirty="0" smtClean="0"/>
              <a:t>62 Jesus said, </a:t>
            </a:r>
            <a:r>
              <a:rPr lang="en-US" dirty="0" smtClean="0">
                <a:solidFill>
                  <a:srgbClr val="FFC000"/>
                </a:solidFill>
              </a:rPr>
              <a:t>"I am. And you will see the Son of Man sitting at the right hand of the Power, and coming with the clouds of heaven." </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Jesus before Caiaphas.jpg"/>
          <p:cNvPicPr>
            <a:picLocks noChangeAspect="1"/>
          </p:cNvPicPr>
          <p:nvPr/>
        </p:nvPicPr>
        <p:blipFill>
          <a:blip r:embed="rId3" cstate="print"/>
          <a:stretch>
            <a:fillRect/>
          </a:stretch>
        </p:blipFill>
        <p:spPr>
          <a:xfrm>
            <a:off x="0" y="1371600"/>
            <a:ext cx="9125748" cy="3810000"/>
          </a:xfrm>
          <a:prstGeom prst="rect">
            <a:avLst/>
          </a:prstGeom>
        </p:spPr>
      </p:pic>
      <p:sp>
        <p:nvSpPr>
          <p:cNvPr id="3" name="Title 2"/>
          <p:cNvSpPr>
            <a:spLocks noGrp="1"/>
          </p:cNvSpPr>
          <p:nvPr>
            <p:ph type="title"/>
          </p:nvPr>
        </p:nvSpPr>
        <p:spPr>
          <a:xfrm>
            <a:off x="381000" y="304800"/>
            <a:ext cx="6553200" cy="1143000"/>
          </a:xfrm>
        </p:spPr>
        <p:txBody>
          <a:bodyPr>
            <a:normAutofit/>
          </a:bodyPr>
          <a:lstStyle/>
          <a:p>
            <a:r>
              <a:rPr lang="en-US" dirty="0" smtClean="0"/>
              <a:t>Three well known texts..</a:t>
            </a:r>
            <a:endParaRPr lang="en-US" dirty="0"/>
          </a:p>
        </p:txBody>
      </p:sp>
      <p:sp>
        <p:nvSpPr>
          <p:cNvPr id="4" name="Content Placeholder 3"/>
          <p:cNvSpPr>
            <a:spLocks noGrp="1"/>
          </p:cNvSpPr>
          <p:nvPr>
            <p:ph idx="1"/>
          </p:nvPr>
        </p:nvSpPr>
        <p:spPr>
          <a:xfrm>
            <a:off x="0" y="3429000"/>
            <a:ext cx="9144000" cy="3429000"/>
          </a:xfrm>
          <a:solidFill>
            <a:schemeClr val="tx1">
              <a:alpha val="60000"/>
            </a:schemeClr>
          </a:solidFill>
        </p:spPr>
        <p:txBody>
          <a:bodyPr>
            <a:normAutofit fontScale="70000" lnSpcReduction="20000"/>
          </a:bodyPr>
          <a:lstStyle/>
          <a:p>
            <a:r>
              <a:rPr lang="en-US" sz="3500" dirty="0" smtClean="0"/>
              <a:t>Exodus 3:14 </a:t>
            </a:r>
            <a:r>
              <a:rPr lang="en-US" sz="3500" dirty="0" smtClean="0">
                <a:solidFill>
                  <a:srgbClr val="FFC000"/>
                </a:solidFill>
              </a:rPr>
              <a:t>"I AM WHO I AM." </a:t>
            </a:r>
            <a:r>
              <a:rPr lang="en-US" sz="3500" dirty="0" smtClean="0"/>
              <a:t>And He said, "Thus you shall say to the children of Israel, 'I AM has sent me to you.'“</a:t>
            </a:r>
          </a:p>
          <a:p>
            <a:r>
              <a:rPr lang="en-US" sz="3500" dirty="0" smtClean="0"/>
              <a:t>Daniel 7:13-14 "behold, </a:t>
            </a:r>
            <a:r>
              <a:rPr lang="en-US" sz="3500" dirty="0" smtClean="0">
                <a:solidFill>
                  <a:srgbClr val="FFC000"/>
                </a:solidFill>
              </a:rPr>
              <a:t>One like the Son of Man, Coming with the clouds of heaven! </a:t>
            </a:r>
            <a:r>
              <a:rPr lang="en-US" sz="3500" dirty="0" smtClean="0"/>
              <a:t>He came to the Ancient of Days..14 Then to Him was given dominion and glory and a kingdom, That all peoples, nations, and languages should serve Him.</a:t>
            </a:r>
          </a:p>
          <a:p>
            <a:r>
              <a:rPr lang="en-US" sz="3500" dirty="0" smtClean="0"/>
              <a:t>Psalms 110:1-4 The Lord said to my Lord, </a:t>
            </a:r>
            <a:r>
              <a:rPr lang="en-US" sz="3500" dirty="0" smtClean="0">
                <a:solidFill>
                  <a:srgbClr val="FFC000"/>
                </a:solidFill>
              </a:rPr>
              <a:t>"Sit at My right hand, Till I make Your enemies Your footstool.</a:t>
            </a:r>
            <a:r>
              <a:rPr lang="en-US" sz="3500" dirty="0" smtClean="0"/>
              <a:t>"... 4 The Lord has sworn And will not </a:t>
            </a:r>
            <a:r>
              <a:rPr lang="en-US" sz="3500" dirty="0" err="1" smtClean="0"/>
              <a:t>relent,"You</a:t>
            </a:r>
            <a:r>
              <a:rPr lang="en-US" sz="3500" dirty="0" smtClean="0"/>
              <a:t> are a priest forever According to the order of Melchizedek." </a:t>
            </a:r>
          </a:p>
          <a:p>
            <a:endParaRPr lang="en-US" sz="3000" dirty="0" smtClean="0"/>
          </a:p>
          <a:p>
            <a:endParaRPr lang="en-US" dirty="0" smtClean="0">
              <a:solidFill>
                <a:srgbClr val="FFC000"/>
              </a:solidFill>
            </a:endParaRPr>
          </a:p>
        </p:txBody>
      </p:sp>
      <p:sp>
        <p:nvSpPr>
          <p:cNvPr id="5" name="Content Placeholder 3"/>
          <p:cNvSpPr txBox="1">
            <a:spLocks/>
          </p:cNvSpPr>
          <p:nvPr/>
        </p:nvSpPr>
        <p:spPr>
          <a:xfrm>
            <a:off x="0" y="1295400"/>
            <a:ext cx="9144000" cy="1524000"/>
          </a:xfrm>
          <a:prstGeom prst="rect">
            <a:avLst/>
          </a:prstGeom>
          <a:solidFill>
            <a:schemeClr val="tx1">
              <a:alpha val="60000"/>
            </a:schemeClr>
          </a:solidFill>
        </p:spPr>
        <p:txBody>
          <a:bodyPr vert="horz" lIns="91440" tIns="45720" rIns="91440" bIns="45720" rtlCol="0">
            <a:normAutofit lnSpcReduction="10000"/>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0" i="0" u="none" strike="noStrike" kern="1200" cap="none" spc="0" normalizeH="0" baseline="0" noProof="0" dirty="0" smtClean="0">
                <a:ln>
                  <a:noFill/>
                </a:ln>
                <a:solidFill>
                  <a:schemeClr val="bg1"/>
                </a:solidFill>
                <a:effectLst/>
                <a:uLnTx/>
                <a:uFillTx/>
                <a:latin typeface="Georgia" pitchFamily="18" charset="0"/>
                <a:ea typeface="+mn-ea"/>
                <a:cs typeface="Times New Roman" pitchFamily="18" charset="0"/>
              </a:rPr>
              <a:t>Mark 14:62 Jesus said “I am.. And you shall see the Son of Man sitting at the right hand of power and coming with the clouds of heaven.”</a:t>
            </a:r>
            <a:endParaRPr kumimoji="0" lang="en-US" sz="3000" b="0" i="0" u="none" strike="noStrike" kern="1200" cap="none" spc="0" normalizeH="0" baseline="0" noProof="0" dirty="0" smtClean="0">
              <a:ln>
                <a:noFill/>
              </a:ln>
              <a:solidFill>
                <a:schemeClr val="bg1"/>
              </a:solidFill>
              <a:effectLst/>
              <a:uLnTx/>
              <a:uFillTx/>
              <a:latin typeface="Georgia" pitchFamily="18" charset="0"/>
              <a:ea typeface="+mn-ea"/>
              <a:cs typeface="Times New Roman" pitchFamily="18" charset="0"/>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3600" b="0" i="0" u="none" strike="noStrike" kern="1200" cap="none" spc="0" normalizeH="0" baseline="0" noProof="0" dirty="0" smtClean="0">
              <a:ln>
                <a:noFill/>
              </a:ln>
              <a:solidFill>
                <a:srgbClr val="FFC000"/>
              </a:solidFill>
              <a:effectLst/>
              <a:uLnTx/>
              <a:uFillTx/>
              <a:latin typeface="Georgia" pitchFamily="18" charset="0"/>
              <a:ea typeface="+mn-ea"/>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dissolve">
                                      <p:cBhvr>
                                        <p:cTn id="7" dur="500"/>
                                        <p:tgtEl>
                                          <p:spTgt spid="4">
                                            <p:txEl>
                                              <p:pRg st="0" end="0"/>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4">
                                            <p:txEl>
                                              <p:pRg st="1" end="1"/>
                                            </p:txEl>
                                          </p:spTgt>
                                        </p:tgtEl>
                                        <p:attrNameLst>
                                          <p:attrName>style.visibility</p:attrName>
                                        </p:attrNameLst>
                                      </p:cBhvr>
                                      <p:to>
                                        <p:strVal val="visible"/>
                                      </p:to>
                                    </p:set>
                                    <p:animEffect transition="in" filter="dissolve">
                                      <p:cBhvr>
                                        <p:cTn id="10" dur="500"/>
                                        <p:tgtEl>
                                          <p:spTgt spid="4">
                                            <p:txEl>
                                              <p:pRg st="1" end="1"/>
                                            </p:txEl>
                                          </p:spTgt>
                                        </p:tgtEl>
                                      </p:cBhvr>
                                    </p:animEffect>
                                  </p:childTnLst>
                                </p:cTn>
                              </p:par>
                              <p:par>
                                <p:cTn id="11" presetID="9" presetClass="entr" presetSubtype="0" fill="hold" nodeType="with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Effect transition="in" filter="dissolve">
                                      <p:cBhvr>
                                        <p:cTn id="13" dur="500"/>
                                        <p:tgtEl>
                                          <p:spTgt spid="4">
                                            <p:txEl>
                                              <p:pRg st="2" end="2"/>
                                            </p:txEl>
                                          </p:spTgt>
                                        </p:tgtEl>
                                      </p:cBhvr>
                                    </p:animEffect>
                                  </p:childTnLst>
                                </p:cTn>
                              </p:par>
                              <p:par>
                                <p:cTn id="14" presetID="9" presetClass="entr" presetSubtype="0" fill="hold" nodeType="withEffect">
                                  <p:stCondLst>
                                    <p:cond delay="0"/>
                                  </p:stCondLst>
                                  <p:childTnLst>
                                    <p:set>
                                      <p:cBhvr>
                                        <p:cTn id="15" dur="1" fill="hold">
                                          <p:stCondLst>
                                            <p:cond delay="0"/>
                                          </p:stCondLst>
                                        </p:cTn>
                                        <p:tgtEl>
                                          <p:spTgt spid="5">
                                            <p:txEl>
                                              <p:pRg st="0" end="0"/>
                                            </p:txEl>
                                          </p:spTgt>
                                        </p:tgtEl>
                                        <p:attrNameLst>
                                          <p:attrName>style.visibility</p:attrName>
                                        </p:attrNameLst>
                                      </p:cBhvr>
                                      <p:to>
                                        <p:strVal val="visible"/>
                                      </p:to>
                                    </p:set>
                                    <p:animEffect transition="in" filter="dissolve">
                                      <p:cBhvr>
                                        <p:cTn id="16"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Jesus before Caiaphas.jpg"/>
          <p:cNvPicPr>
            <a:picLocks noChangeAspect="1"/>
          </p:cNvPicPr>
          <p:nvPr/>
        </p:nvPicPr>
        <p:blipFill>
          <a:blip r:embed="rId3" cstate="print"/>
          <a:stretch>
            <a:fillRect/>
          </a:stretch>
        </p:blipFill>
        <p:spPr>
          <a:xfrm>
            <a:off x="0" y="1371600"/>
            <a:ext cx="9125748" cy="3810000"/>
          </a:xfrm>
          <a:prstGeom prst="rect">
            <a:avLst/>
          </a:prstGeom>
        </p:spPr>
      </p:pic>
      <p:sp>
        <p:nvSpPr>
          <p:cNvPr id="3" name="Title 2"/>
          <p:cNvSpPr>
            <a:spLocks noGrp="1"/>
          </p:cNvSpPr>
          <p:nvPr>
            <p:ph type="title"/>
          </p:nvPr>
        </p:nvSpPr>
        <p:spPr>
          <a:xfrm>
            <a:off x="381000" y="304800"/>
            <a:ext cx="6553200" cy="1143000"/>
          </a:xfrm>
        </p:spPr>
        <p:txBody>
          <a:bodyPr>
            <a:normAutofit/>
          </a:bodyPr>
          <a:lstStyle/>
          <a:p>
            <a:r>
              <a:rPr lang="en-US" dirty="0" smtClean="0"/>
              <a:t>Three well known texts..</a:t>
            </a:r>
            <a:endParaRPr lang="en-US" dirty="0"/>
          </a:p>
        </p:txBody>
      </p:sp>
      <p:sp>
        <p:nvSpPr>
          <p:cNvPr id="4" name="Content Placeholder 3"/>
          <p:cNvSpPr>
            <a:spLocks noGrp="1"/>
          </p:cNvSpPr>
          <p:nvPr>
            <p:ph idx="1"/>
          </p:nvPr>
        </p:nvSpPr>
        <p:spPr>
          <a:xfrm>
            <a:off x="0" y="4267200"/>
            <a:ext cx="9144000" cy="2590800"/>
          </a:xfrm>
          <a:solidFill>
            <a:schemeClr val="tx1">
              <a:alpha val="60000"/>
            </a:schemeClr>
          </a:solidFill>
        </p:spPr>
        <p:txBody>
          <a:bodyPr>
            <a:normAutofit fontScale="92500" lnSpcReduction="10000"/>
          </a:bodyPr>
          <a:lstStyle/>
          <a:p>
            <a:r>
              <a:rPr lang="en-US" dirty="0" smtClean="0"/>
              <a:t>63 Then the high priest tore his clothes and said, "What further need do we have of witnesses? 64 You have heard the blasphemy! What do you think?"And they all condemned Him to be deserving of death. </a:t>
            </a:r>
          </a:p>
          <a:p>
            <a:endParaRPr lang="en-US" sz="3000" dirty="0" smtClean="0"/>
          </a:p>
          <a:p>
            <a:endParaRPr lang="en-US" dirty="0" smtClean="0">
              <a:solidFill>
                <a:srgbClr val="FFC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with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dissolve">
                                      <p:cBhvr>
                                        <p:cTn id="7" dur="500"/>
                                        <p:tgtEl>
                                          <p:spTgt spid="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Peter warming by fire.jpg"/>
          <p:cNvPicPr>
            <a:picLocks noChangeAspect="1"/>
          </p:cNvPicPr>
          <p:nvPr/>
        </p:nvPicPr>
        <p:blipFill>
          <a:blip r:embed="rId2" cstate="print"/>
          <a:srcRect l="1488" t="2927" b="8780"/>
          <a:stretch>
            <a:fillRect/>
          </a:stretch>
        </p:blipFill>
        <p:spPr>
          <a:xfrm>
            <a:off x="0" y="1295400"/>
            <a:ext cx="9144000" cy="3886200"/>
          </a:xfrm>
          <a:prstGeom prst="rect">
            <a:avLst/>
          </a:prstGeom>
        </p:spPr>
      </p:pic>
      <p:sp>
        <p:nvSpPr>
          <p:cNvPr id="3" name="Title 2"/>
          <p:cNvSpPr>
            <a:spLocks noGrp="1"/>
          </p:cNvSpPr>
          <p:nvPr>
            <p:ph type="title"/>
          </p:nvPr>
        </p:nvSpPr>
        <p:spPr>
          <a:xfrm>
            <a:off x="381000" y="304800"/>
            <a:ext cx="6629400" cy="1143000"/>
          </a:xfrm>
        </p:spPr>
        <p:txBody>
          <a:bodyPr>
            <a:normAutofit fontScale="90000"/>
          </a:bodyPr>
          <a:lstStyle/>
          <a:p>
            <a:r>
              <a:rPr lang="en-US" dirty="0" smtClean="0"/>
              <a:t>“I do not know this man..”</a:t>
            </a:r>
            <a:endParaRPr lang="en-US" dirty="0"/>
          </a:p>
        </p:txBody>
      </p:sp>
      <p:sp>
        <p:nvSpPr>
          <p:cNvPr id="5" name="Rectangle 4"/>
          <p:cNvSpPr/>
          <p:nvPr/>
        </p:nvSpPr>
        <p:spPr>
          <a:xfrm>
            <a:off x="0" y="1295400"/>
            <a:ext cx="9144000" cy="3886200"/>
          </a:xfrm>
          <a:prstGeom prst="rect">
            <a:avLst/>
          </a:pr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Content Placeholder 3"/>
          <p:cNvSpPr>
            <a:spLocks noGrp="1"/>
          </p:cNvSpPr>
          <p:nvPr>
            <p:ph idx="1"/>
          </p:nvPr>
        </p:nvSpPr>
        <p:spPr>
          <a:xfrm>
            <a:off x="0" y="3962400"/>
            <a:ext cx="9144000" cy="2667000"/>
          </a:xfrm>
          <a:solidFill>
            <a:schemeClr val="tx1">
              <a:alpha val="55000"/>
            </a:schemeClr>
          </a:solidFill>
        </p:spPr>
        <p:txBody>
          <a:bodyPr>
            <a:normAutofit fontScale="77500" lnSpcReduction="20000"/>
          </a:bodyPr>
          <a:lstStyle/>
          <a:p>
            <a:r>
              <a:rPr lang="en-US" dirty="0" smtClean="0"/>
              <a:t>66 Now as Peter was below in the courtyard, one of the servant girls of the high priest came. 67 And when she saw Peter warming himself, she looked at him and said, "You also were with Jesus of Nazareth." </a:t>
            </a:r>
          </a:p>
          <a:p>
            <a:r>
              <a:rPr lang="en-US" dirty="0" smtClean="0"/>
              <a:t>68 But he denied it, saying, "I neither know nor understand what you are saying." And he went out on the porch, and a rooster crowed. </a:t>
            </a:r>
          </a:p>
          <a:p>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Peter warming by fire.jpg"/>
          <p:cNvPicPr>
            <a:picLocks noChangeAspect="1"/>
          </p:cNvPicPr>
          <p:nvPr/>
        </p:nvPicPr>
        <p:blipFill>
          <a:blip r:embed="rId2" cstate="print"/>
          <a:srcRect l="1488" t="2927" b="8780"/>
          <a:stretch>
            <a:fillRect/>
          </a:stretch>
        </p:blipFill>
        <p:spPr>
          <a:xfrm>
            <a:off x="0" y="1295400"/>
            <a:ext cx="9144000" cy="3886200"/>
          </a:xfrm>
          <a:prstGeom prst="rect">
            <a:avLst/>
          </a:prstGeom>
        </p:spPr>
      </p:pic>
      <p:pic>
        <p:nvPicPr>
          <p:cNvPr id="6" name="Picture 5" descr="p_0008.jpg"/>
          <p:cNvPicPr>
            <a:picLocks noChangeAspect="1"/>
          </p:cNvPicPr>
          <p:nvPr/>
        </p:nvPicPr>
        <p:blipFill>
          <a:blip r:embed="rId3" cstate="print"/>
          <a:srcRect t="5749" b="25868"/>
          <a:stretch>
            <a:fillRect/>
          </a:stretch>
        </p:blipFill>
        <p:spPr>
          <a:xfrm>
            <a:off x="0" y="1295400"/>
            <a:ext cx="9144000" cy="3232961"/>
          </a:xfrm>
          <a:prstGeom prst="rect">
            <a:avLst/>
          </a:prstGeom>
        </p:spPr>
      </p:pic>
      <p:sp>
        <p:nvSpPr>
          <p:cNvPr id="3" name="Title 2"/>
          <p:cNvSpPr>
            <a:spLocks noGrp="1"/>
          </p:cNvSpPr>
          <p:nvPr>
            <p:ph type="title"/>
          </p:nvPr>
        </p:nvSpPr>
        <p:spPr>
          <a:xfrm>
            <a:off x="381000" y="304800"/>
            <a:ext cx="6629400" cy="1143000"/>
          </a:xfrm>
        </p:spPr>
        <p:txBody>
          <a:bodyPr>
            <a:normAutofit fontScale="90000"/>
          </a:bodyPr>
          <a:lstStyle/>
          <a:p>
            <a:r>
              <a:rPr lang="en-US" dirty="0" smtClean="0"/>
              <a:t>“I do not know this man..”</a:t>
            </a:r>
            <a:endParaRPr lang="en-US" dirty="0"/>
          </a:p>
        </p:txBody>
      </p:sp>
      <p:sp>
        <p:nvSpPr>
          <p:cNvPr id="5" name="Rectangle 4"/>
          <p:cNvSpPr/>
          <p:nvPr/>
        </p:nvSpPr>
        <p:spPr>
          <a:xfrm>
            <a:off x="0" y="1295400"/>
            <a:ext cx="9144000" cy="3886200"/>
          </a:xfrm>
          <a:prstGeom prst="rect">
            <a:avLst/>
          </a:prstGeom>
          <a:solidFill>
            <a:schemeClr val="tx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Content Placeholder 3"/>
          <p:cNvSpPr>
            <a:spLocks noGrp="1"/>
          </p:cNvSpPr>
          <p:nvPr>
            <p:ph idx="1"/>
          </p:nvPr>
        </p:nvSpPr>
        <p:spPr>
          <a:xfrm>
            <a:off x="0" y="3505200"/>
            <a:ext cx="9144000" cy="3352800"/>
          </a:xfrm>
          <a:solidFill>
            <a:schemeClr val="tx1">
              <a:alpha val="55000"/>
            </a:schemeClr>
          </a:solidFill>
        </p:spPr>
        <p:txBody>
          <a:bodyPr>
            <a:normAutofit fontScale="70000" lnSpcReduction="20000"/>
          </a:bodyPr>
          <a:lstStyle/>
          <a:p>
            <a:r>
              <a:rPr lang="en-US" dirty="0" smtClean="0"/>
              <a:t>69 And the servant girl saw him again, and began to say to those who stood by, "This is one of them." 70 But he denied it again. And a little later those who stood by said to Peter again, "Surely you are one of them; for you are a Galilean, and your speech shows it." </a:t>
            </a:r>
          </a:p>
          <a:p>
            <a:r>
              <a:rPr lang="en-US" dirty="0" smtClean="0"/>
              <a:t>71 Then he began to curse and swear, "I do not know this Man of whom you speak!" 72 A second time the rooster crowed. Then Peter called to mind the word that Jesus had said to him, "Before the rooster crows twice, you will deny Me three times." And when he thought about it, he wept. </a:t>
            </a:r>
          </a:p>
          <a:p>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pic>
        <p:nvPicPr>
          <p:cNvPr id="7" name="Picture 6" descr="church leadership  02.jpg"/>
          <p:cNvPicPr>
            <a:picLocks noChangeAspect="1"/>
          </p:cNvPicPr>
          <p:nvPr/>
        </p:nvPicPr>
        <p:blipFill>
          <a:blip r:embed="rId3" cstate="print">
            <a:lum bright="-10000" contrast="10000"/>
          </a:blip>
          <a:stretch>
            <a:fillRect/>
          </a:stretch>
        </p:blipFill>
        <p:spPr>
          <a:xfrm>
            <a:off x="0" y="0"/>
            <a:ext cx="9144000" cy="6858000"/>
          </a:xfrm>
          <a:prstGeom prst="rect">
            <a:avLst/>
          </a:prstGeom>
        </p:spPr>
      </p:pic>
      <p:sp>
        <p:nvSpPr>
          <p:cNvPr id="6" name="Title 5"/>
          <p:cNvSpPr>
            <a:spLocks noGrp="1"/>
          </p:cNvSpPr>
          <p:nvPr>
            <p:ph type="ctrTitle"/>
          </p:nvPr>
        </p:nvSpPr>
        <p:spPr>
          <a:xfrm>
            <a:off x="0" y="381000"/>
            <a:ext cx="9144000" cy="1371600"/>
          </a:xfrm>
        </p:spPr>
        <p:txBody>
          <a:bodyPr/>
          <a:lstStyle/>
          <a:p>
            <a:r>
              <a:rPr lang="en-US" sz="5200" dirty="0" smtClean="0"/>
              <a:t>Condemned by the Righteous</a:t>
            </a:r>
            <a:endParaRPr lang="en-US" sz="5200" dirty="0"/>
          </a:p>
        </p:txBody>
      </p:sp>
      <p:sp>
        <p:nvSpPr>
          <p:cNvPr id="9" name="Subtitle 8"/>
          <p:cNvSpPr>
            <a:spLocks noGrp="1"/>
          </p:cNvSpPr>
          <p:nvPr>
            <p:ph type="subTitle" idx="1"/>
          </p:nvPr>
        </p:nvSpPr>
        <p:spPr>
          <a:xfrm>
            <a:off x="1371600" y="5486400"/>
            <a:ext cx="6400800" cy="990600"/>
          </a:xfrm>
        </p:spPr>
        <p:txBody>
          <a:bodyPr>
            <a:normAutofit/>
          </a:bodyPr>
          <a:lstStyle/>
          <a:p>
            <a:r>
              <a:rPr lang="en-US" sz="4800" dirty="0" smtClean="0"/>
              <a:t>Mark 14:53-72</a:t>
            </a:r>
            <a:endParaRPr lang="en-US" sz="4800" dirty="0"/>
          </a:p>
        </p:txBody>
      </p:sp>
      <p:pic>
        <p:nvPicPr>
          <p:cNvPr id="10" name="Picture 9" descr="Christ_Caiaphas_House.jpg"/>
          <p:cNvPicPr>
            <a:picLocks noChangeAspect="1"/>
          </p:cNvPicPr>
          <p:nvPr/>
        </p:nvPicPr>
        <p:blipFill>
          <a:blip r:embed="rId4" cstate="print">
            <a:lum bright="-10000" contrast="10000"/>
          </a:blip>
          <a:stretch>
            <a:fillRect/>
          </a:stretch>
        </p:blipFill>
        <p:spPr>
          <a:xfrm>
            <a:off x="0" y="1905000"/>
            <a:ext cx="9144001" cy="3352800"/>
          </a:xfrm>
          <a:prstGeom prst="rect">
            <a:avLst/>
          </a:prstGeom>
        </p:spPr>
      </p:pic>
      <p:sp>
        <p:nvSpPr>
          <p:cNvPr id="12" name="Rectangle 11"/>
          <p:cNvSpPr/>
          <p:nvPr/>
        </p:nvSpPr>
        <p:spPr>
          <a:xfrm>
            <a:off x="0" y="1905000"/>
            <a:ext cx="9144000" cy="3352800"/>
          </a:xfrm>
          <a:prstGeom prst="rect">
            <a:avLst/>
          </a:prstGeom>
          <a:solidFill>
            <a:schemeClr val="tx1">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pic>
        <p:nvPicPr>
          <p:cNvPr id="7" name="Picture 6" descr="church leadership  02.jpg"/>
          <p:cNvPicPr>
            <a:picLocks noChangeAspect="1"/>
          </p:cNvPicPr>
          <p:nvPr/>
        </p:nvPicPr>
        <p:blipFill>
          <a:blip r:embed="rId3" cstate="print">
            <a:lum bright="-10000" contrast="10000"/>
          </a:blip>
          <a:stretch>
            <a:fillRect/>
          </a:stretch>
        </p:blipFill>
        <p:spPr>
          <a:xfrm>
            <a:off x="0" y="0"/>
            <a:ext cx="9144000" cy="6858000"/>
          </a:xfrm>
          <a:prstGeom prst="rect">
            <a:avLst/>
          </a:prstGeom>
        </p:spPr>
      </p:pic>
      <p:pic>
        <p:nvPicPr>
          <p:cNvPr id="11" name="Picture 10" descr="Jerusalem from Bethany.jpg"/>
          <p:cNvPicPr>
            <a:picLocks noChangeAspect="1"/>
          </p:cNvPicPr>
          <p:nvPr/>
        </p:nvPicPr>
        <p:blipFill>
          <a:blip r:embed="rId4" cstate="print">
            <a:lum bright="-6000" contrast="10000"/>
          </a:blip>
          <a:srcRect l="1041" t="4263" r="1041" b="4263"/>
          <a:stretch>
            <a:fillRect/>
          </a:stretch>
        </p:blipFill>
        <p:spPr>
          <a:xfrm>
            <a:off x="0" y="1905000"/>
            <a:ext cx="9144000" cy="2895600"/>
          </a:xfrm>
          <a:prstGeom prst="rect">
            <a:avLst/>
          </a:prstGeom>
        </p:spPr>
      </p:pic>
      <p:sp>
        <p:nvSpPr>
          <p:cNvPr id="9" name="Content Placeholder 8"/>
          <p:cNvSpPr txBox="1">
            <a:spLocks/>
          </p:cNvSpPr>
          <p:nvPr/>
        </p:nvSpPr>
        <p:spPr>
          <a:xfrm>
            <a:off x="0" y="1905000"/>
            <a:ext cx="9144000" cy="4800600"/>
          </a:xfrm>
          <a:prstGeom prst="rect">
            <a:avLst/>
          </a:prstGeom>
          <a:solidFill>
            <a:schemeClr val="tx1">
              <a:alpha val="50000"/>
            </a:schemeClr>
          </a:solidFill>
          <a:ln>
            <a:noFill/>
          </a:ln>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600" b="0" i="1" u="none" strike="noStrike" kern="1200" cap="none" spc="0" normalizeH="0" baseline="0" noProof="0" dirty="0" smtClean="0">
                <a:ln>
                  <a:noFill/>
                </a:ln>
                <a:solidFill>
                  <a:schemeClr val="bg1"/>
                </a:solidFill>
                <a:effectLst/>
                <a:uLnTx/>
                <a:uFillTx/>
                <a:latin typeface="Georgia" pitchFamily="18" charset="0"/>
                <a:ea typeface="+mn-ea"/>
                <a:cs typeface="Times New Roman" pitchFamily="18" charset="0"/>
              </a:rPr>
              <a:t> </a:t>
            </a:r>
            <a:r>
              <a:rPr kumimoji="0" lang="en-US" sz="3600" b="0" i="1" u="none" strike="noStrike" kern="1200" cap="none" spc="0" normalizeH="0" baseline="0" noProof="0" dirty="0" smtClean="0">
                <a:ln>
                  <a:noFill/>
                </a:ln>
                <a:solidFill>
                  <a:srgbClr val="FFC000"/>
                </a:solidFill>
                <a:effectLst/>
                <a:uLnTx/>
                <a:uFillTx/>
                <a:latin typeface="Georgia" pitchFamily="18" charset="0"/>
                <a:ea typeface="+mn-ea"/>
                <a:cs typeface="Times New Roman" pitchFamily="18" charset="0"/>
              </a:rPr>
              <a:t>7:00</a:t>
            </a:r>
            <a:r>
              <a:rPr kumimoji="0" lang="en-US" sz="3600" b="0" i="1" u="none" strike="noStrike" kern="1200" cap="none" spc="0" normalizeH="0" baseline="0" noProof="0" dirty="0" smtClean="0">
                <a:ln>
                  <a:noFill/>
                </a:ln>
                <a:solidFill>
                  <a:schemeClr val="bg1"/>
                </a:solidFill>
                <a:effectLst/>
                <a:uLnTx/>
                <a:uFillTx/>
                <a:latin typeface="Georgia" pitchFamily="18" charset="0"/>
                <a:ea typeface="+mn-ea"/>
                <a:cs typeface="Times New Roman" pitchFamily="18" charset="0"/>
              </a:rPr>
              <a:t> to </a:t>
            </a:r>
            <a:r>
              <a:rPr kumimoji="0" lang="en-US" sz="3600" b="0" i="1" u="none" strike="noStrike" kern="1200" cap="none" spc="0" normalizeH="0" baseline="0" noProof="0" dirty="0" smtClean="0">
                <a:ln>
                  <a:noFill/>
                </a:ln>
                <a:solidFill>
                  <a:srgbClr val="FFC000"/>
                </a:solidFill>
                <a:effectLst/>
                <a:uLnTx/>
                <a:uFillTx/>
                <a:latin typeface="Georgia" pitchFamily="18" charset="0"/>
                <a:ea typeface="+mn-ea"/>
                <a:cs typeface="Times New Roman" pitchFamily="18" charset="0"/>
              </a:rPr>
              <a:t>11:00</a:t>
            </a:r>
            <a:r>
              <a:rPr kumimoji="0" lang="en-US" sz="3600" b="0" i="0" u="none" strike="noStrike" kern="1200" cap="none" spc="0" normalizeH="0" baseline="0" noProof="0" dirty="0" smtClean="0">
                <a:ln>
                  <a:noFill/>
                </a:ln>
                <a:solidFill>
                  <a:schemeClr val="bg1"/>
                </a:solidFill>
                <a:effectLst/>
                <a:uLnTx/>
                <a:uFillTx/>
                <a:latin typeface="Georgia" pitchFamily="18" charset="0"/>
                <a:ea typeface="+mn-ea"/>
                <a:cs typeface="Times New Roman" pitchFamily="18" charset="0"/>
              </a:rPr>
              <a:t> </a:t>
            </a:r>
            <a:r>
              <a:rPr kumimoji="0" lang="en-US" sz="3600" b="0" i="1" u="none" strike="noStrike" kern="1200" cap="none" spc="0" normalizeH="0" baseline="0" noProof="0" dirty="0" smtClean="0">
                <a:ln>
                  <a:noFill/>
                </a:ln>
                <a:solidFill>
                  <a:srgbClr val="FFC000"/>
                </a:solidFill>
                <a:effectLst/>
                <a:uLnTx/>
                <a:uFillTx/>
                <a:latin typeface="Georgia" pitchFamily="18" charset="0"/>
                <a:ea typeface="+mn-ea"/>
                <a:cs typeface="Times New Roman" pitchFamily="18" charset="0"/>
              </a:rPr>
              <a:t>PM  </a:t>
            </a:r>
            <a:r>
              <a:rPr kumimoji="0" lang="en-US" sz="3600" b="0" i="0" u="none" strike="noStrike" kern="1200" cap="none" spc="0" normalizeH="0" baseline="0" noProof="0" dirty="0" smtClean="0">
                <a:ln>
                  <a:noFill/>
                </a:ln>
                <a:solidFill>
                  <a:schemeClr val="bg1"/>
                </a:solidFill>
                <a:effectLst/>
                <a:uLnTx/>
                <a:uFillTx/>
                <a:latin typeface="Georgia" pitchFamily="18" charset="0"/>
                <a:ea typeface="+mn-ea"/>
                <a:cs typeface="Times New Roman" pitchFamily="18" charset="0"/>
              </a:rPr>
              <a:t>The Last Supper…</a:t>
            </a:r>
          </a:p>
          <a:p>
            <a:pPr marL="742950" lvl="1" indent="-285750">
              <a:spcBef>
                <a:spcPct val="20000"/>
              </a:spcBef>
              <a:buFont typeface="Arial" pitchFamily="34" charset="0"/>
              <a:buChar char="–"/>
            </a:pPr>
            <a:r>
              <a:rPr kumimoji="0" lang="en-US" sz="3200" b="0" i="0" u="none" strike="noStrike" kern="1200" cap="none" spc="0" normalizeH="0" baseline="0" noProof="0" dirty="0" smtClean="0">
                <a:ln>
                  <a:noFill/>
                </a:ln>
                <a:solidFill>
                  <a:schemeClr val="bg1"/>
                </a:solidFill>
                <a:effectLst/>
                <a:uLnTx/>
                <a:uFillTx/>
                <a:latin typeface="Georgia" pitchFamily="18" charset="0"/>
                <a:ea typeface="+mn-ea"/>
                <a:cs typeface="Times New Roman" pitchFamily="18" charset="0"/>
              </a:rPr>
              <a:t>The </a:t>
            </a:r>
            <a:r>
              <a:rPr lang="en-US" sz="3200" dirty="0" smtClean="0">
                <a:solidFill>
                  <a:schemeClr val="bg1"/>
                </a:solidFill>
                <a:latin typeface="Georgia" pitchFamily="18" charset="0"/>
                <a:cs typeface="Times New Roman" pitchFamily="18" charset="0"/>
              </a:rPr>
              <a:t>Passover.. New Memorial..</a:t>
            </a:r>
          </a:p>
          <a:p>
            <a:pPr marL="285750" lvl="0" indent="-285750">
              <a:spcBef>
                <a:spcPct val="20000"/>
              </a:spcBef>
              <a:buFont typeface="Arial" pitchFamily="34" charset="0"/>
              <a:buChar char="•"/>
            </a:pPr>
            <a:r>
              <a:rPr lang="en-US" sz="3600" i="1" dirty="0" smtClean="0">
                <a:solidFill>
                  <a:schemeClr val="bg1"/>
                </a:solidFill>
                <a:latin typeface="Georgia" pitchFamily="18" charset="0"/>
                <a:cs typeface="Times New Roman" pitchFamily="18" charset="0"/>
              </a:rPr>
              <a:t> </a:t>
            </a:r>
            <a:r>
              <a:rPr lang="en-US" sz="3600" i="1" dirty="0" smtClean="0">
                <a:solidFill>
                  <a:srgbClr val="FFCC00"/>
                </a:solidFill>
                <a:latin typeface="Georgia" pitchFamily="18" charset="0"/>
                <a:cs typeface="Times New Roman" pitchFamily="18" charset="0"/>
              </a:rPr>
              <a:t>11:00</a:t>
            </a:r>
            <a:r>
              <a:rPr lang="en-US" sz="3600" dirty="0" smtClean="0">
                <a:solidFill>
                  <a:schemeClr val="bg1"/>
                </a:solidFill>
                <a:latin typeface="Georgia" pitchFamily="18" charset="0"/>
                <a:cs typeface="Times New Roman" pitchFamily="18" charset="0"/>
              </a:rPr>
              <a:t> </a:t>
            </a:r>
            <a:r>
              <a:rPr lang="en-US" sz="3200" dirty="0" smtClean="0">
                <a:solidFill>
                  <a:srgbClr val="FFC000"/>
                </a:solidFill>
                <a:latin typeface="Georgia" pitchFamily="18" charset="0"/>
                <a:cs typeface="Times New Roman" pitchFamily="18" charset="0"/>
              </a:rPr>
              <a:t>PM </a:t>
            </a:r>
            <a:r>
              <a:rPr lang="en-US" sz="3600" dirty="0" smtClean="0">
                <a:solidFill>
                  <a:srgbClr val="FFC000"/>
                </a:solidFill>
                <a:latin typeface="Georgia" pitchFamily="18" charset="0"/>
                <a:cs typeface="Times New Roman" pitchFamily="18" charset="0"/>
              </a:rPr>
              <a:t>to </a:t>
            </a:r>
            <a:r>
              <a:rPr lang="en-US" sz="3600" i="1" dirty="0" smtClean="0">
                <a:solidFill>
                  <a:srgbClr val="FFC000"/>
                </a:solidFill>
                <a:latin typeface="Georgia" pitchFamily="18" charset="0"/>
                <a:cs typeface="Times New Roman" pitchFamily="18" charset="0"/>
              </a:rPr>
              <a:t>1:00 </a:t>
            </a:r>
            <a:r>
              <a:rPr lang="en-US" sz="3600" dirty="0" smtClean="0">
                <a:solidFill>
                  <a:srgbClr val="FFC000"/>
                </a:solidFill>
                <a:latin typeface="Georgia" pitchFamily="18" charset="0"/>
                <a:cs typeface="Times New Roman" pitchFamily="18" charset="0"/>
              </a:rPr>
              <a:t>AM</a:t>
            </a:r>
            <a:r>
              <a:rPr lang="en-US" sz="3200" dirty="0" smtClean="0">
                <a:solidFill>
                  <a:srgbClr val="FFC000"/>
                </a:solidFill>
                <a:latin typeface="Georgia" pitchFamily="18" charset="0"/>
                <a:cs typeface="Times New Roman" pitchFamily="18" charset="0"/>
              </a:rPr>
              <a:t>… </a:t>
            </a:r>
            <a:r>
              <a:rPr lang="en-US" sz="3200" dirty="0" smtClean="0">
                <a:solidFill>
                  <a:schemeClr val="bg1"/>
                </a:solidFill>
                <a:latin typeface="Georgia" pitchFamily="18" charset="0"/>
                <a:cs typeface="Times New Roman" pitchFamily="18" charset="0"/>
              </a:rPr>
              <a:t>to Mt of Olives..</a:t>
            </a:r>
          </a:p>
          <a:p>
            <a:pPr marL="742950" lvl="1" indent="-285750">
              <a:spcBef>
                <a:spcPct val="20000"/>
              </a:spcBef>
              <a:buFont typeface="Arial" pitchFamily="34" charset="0"/>
              <a:buChar char="•"/>
            </a:pPr>
            <a:r>
              <a:rPr lang="en-US" sz="3200" dirty="0" smtClean="0">
                <a:solidFill>
                  <a:schemeClr val="bg1"/>
                </a:solidFill>
                <a:latin typeface="Georgia" pitchFamily="18" charset="0"/>
                <a:cs typeface="Times New Roman" pitchFamily="18" charset="0"/>
              </a:rPr>
              <a:t>Gethsemane .. Jesus’ prayer.. Arrested..</a:t>
            </a:r>
          </a:p>
          <a:p>
            <a:pPr marL="285750" indent="-285750">
              <a:spcBef>
                <a:spcPct val="20000"/>
              </a:spcBef>
              <a:buFont typeface="Arial" pitchFamily="34" charset="0"/>
              <a:buChar char="–"/>
            </a:pPr>
            <a:endParaRPr lang="en-US" sz="3200" dirty="0" smtClean="0">
              <a:solidFill>
                <a:schemeClr val="bg1"/>
              </a:solidFill>
              <a:latin typeface="Georgia" pitchFamily="18" charset="0"/>
              <a:cs typeface="Times New Roman" pitchFamily="18" charset="0"/>
            </a:endParaRPr>
          </a:p>
        </p:txBody>
      </p:sp>
      <p:sp>
        <p:nvSpPr>
          <p:cNvPr id="8" name="Title 7"/>
          <p:cNvSpPr>
            <a:spLocks noGrp="1"/>
          </p:cNvSpPr>
          <p:nvPr>
            <p:ph type="title"/>
          </p:nvPr>
        </p:nvSpPr>
        <p:spPr>
          <a:xfrm>
            <a:off x="1371600" y="0"/>
            <a:ext cx="4953000" cy="1524000"/>
          </a:xfrm>
        </p:spPr>
        <p:txBody>
          <a:bodyPr>
            <a:normAutofit/>
          </a:bodyPr>
          <a:lstStyle/>
          <a:p>
            <a:r>
              <a:rPr lang="en-US" sz="4800" dirty="0" smtClean="0"/>
              <a:t>Hours…</a:t>
            </a:r>
            <a:endParaRPr lang="en-US" sz="4800" dirty="0"/>
          </a:p>
        </p:txBody>
      </p:sp>
      <p:sp>
        <p:nvSpPr>
          <p:cNvPr id="16" name="Content Placeholder 15"/>
          <p:cNvSpPr>
            <a:spLocks noGrp="1"/>
          </p:cNvSpPr>
          <p:nvPr>
            <p:ph idx="1"/>
          </p:nvPr>
        </p:nvSpPr>
        <p:spPr>
          <a:xfrm>
            <a:off x="381000" y="5029200"/>
            <a:ext cx="8305800" cy="1600200"/>
          </a:xfrm>
        </p:spPr>
        <p:txBody>
          <a:bodyPr>
            <a:normAutofit lnSpcReduction="10000"/>
          </a:bodyPr>
          <a:lstStyle/>
          <a:p>
            <a:r>
              <a:rPr lang="en-US" dirty="0" smtClean="0"/>
              <a:t>John 18:11 “Put your sword into the sheath. Shall I not drink the cup which My Father has given Me?”..</a:t>
            </a:r>
            <a:endParaRPr lang="en-US" dirty="0"/>
          </a:p>
        </p:txBody>
      </p:sp>
      <p:pic>
        <p:nvPicPr>
          <p:cNvPr id="17" name="Content Placeholder 14" descr="24.jpg"/>
          <p:cNvPicPr>
            <a:picLocks noChangeAspect="1"/>
          </p:cNvPicPr>
          <p:nvPr/>
        </p:nvPicPr>
        <p:blipFill>
          <a:blip r:embed="rId5" cstate="print"/>
          <a:srcRect t="22268" b="22268"/>
          <a:stretch>
            <a:fillRect/>
          </a:stretch>
        </p:blipFill>
        <p:spPr>
          <a:xfrm>
            <a:off x="228600" y="152400"/>
            <a:ext cx="1155454" cy="1219200"/>
          </a:xfrm>
          <a:prstGeom prst="rect">
            <a:avLst/>
          </a:prstGeom>
        </p:spPr>
      </p:pic>
      <p:sp>
        <p:nvSpPr>
          <p:cNvPr id="18" name="TextBox 17"/>
          <p:cNvSpPr txBox="1"/>
          <p:nvPr/>
        </p:nvSpPr>
        <p:spPr>
          <a:xfrm>
            <a:off x="381000" y="1066800"/>
            <a:ext cx="4419600" cy="523220"/>
          </a:xfrm>
          <a:prstGeom prst="rect">
            <a:avLst/>
          </a:prstGeom>
          <a:noFill/>
        </p:spPr>
        <p:txBody>
          <a:bodyPr wrap="square" rtlCol="0">
            <a:spAutoFit/>
          </a:bodyPr>
          <a:lstStyle/>
          <a:p>
            <a:r>
              <a:rPr lang="en-US" sz="2800" dirty="0" smtClean="0">
                <a:solidFill>
                  <a:schemeClr val="bg1"/>
                </a:solidFill>
                <a:latin typeface="Georgia" pitchFamily="18" charset="0"/>
              </a:rPr>
              <a:t>That Changed the World</a:t>
            </a:r>
            <a:endParaRPr lang="en-US" sz="2800" dirty="0">
              <a:solidFill>
                <a:schemeClr val="bg1"/>
              </a:solidFill>
              <a:latin typeface="Georgia"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dissolve">
                                      <p:cBhvr>
                                        <p:cTn id="7" dur="500"/>
                                        <p:tgtEl>
                                          <p:spTgt spid="9">
                                            <p:txEl>
                                              <p:pRg st="0" end="0"/>
                                            </p:txEl>
                                          </p:spTgt>
                                        </p:tgtEl>
                                      </p:cBhvr>
                                    </p:animEffect>
                                  </p:childTnLst>
                                </p:cTn>
                              </p:par>
                              <p:par>
                                <p:cTn id="8" presetID="9" presetClass="entr" presetSubtype="0" fill="hold" nodeType="withEffect">
                                  <p:stCondLst>
                                    <p:cond delay="0"/>
                                  </p:stCondLst>
                                  <p:childTnLst>
                                    <p:set>
                                      <p:cBhvr>
                                        <p:cTn id="9" dur="1" fill="hold">
                                          <p:stCondLst>
                                            <p:cond delay="0"/>
                                          </p:stCondLst>
                                        </p:cTn>
                                        <p:tgtEl>
                                          <p:spTgt spid="9">
                                            <p:txEl>
                                              <p:pRg st="1" end="1"/>
                                            </p:txEl>
                                          </p:spTgt>
                                        </p:tgtEl>
                                        <p:attrNameLst>
                                          <p:attrName>style.visibility</p:attrName>
                                        </p:attrNameLst>
                                      </p:cBhvr>
                                      <p:to>
                                        <p:strVal val="visible"/>
                                      </p:to>
                                    </p:set>
                                    <p:animEffect transition="in" filter="dissolve">
                                      <p:cBhvr>
                                        <p:cTn id="10" dur="500"/>
                                        <p:tgtEl>
                                          <p:spTgt spid="9">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9" presetClass="entr" presetSubtype="0" fill="hold" nodeType="clickEffect">
                                  <p:stCondLst>
                                    <p:cond delay="0"/>
                                  </p:stCondLst>
                                  <p:childTnLst>
                                    <p:set>
                                      <p:cBhvr>
                                        <p:cTn id="14" dur="1" fill="hold">
                                          <p:stCondLst>
                                            <p:cond delay="0"/>
                                          </p:stCondLst>
                                        </p:cTn>
                                        <p:tgtEl>
                                          <p:spTgt spid="9">
                                            <p:txEl>
                                              <p:pRg st="2" end="2"/>
                                            </p:txEl>
                                          </p:spTgt>
                                        </p:tgtEl>
                                        <p:attrNameLst>
                                          <p:attrName>style.visibility</p:attrName>
                                        </p:attrNameLst>
                                      </p:cBhvr>
                                      <p:to>
                                        <p:strVal val="visible"/>
                                      </p:to>
                                    </p:set>
                                    <p:animEffect transition="in" filter="dissolve">
                                      <p:cBhvr>
                                        <p:cTn id="15" dur="500"/>
                                        <p:tgtEl>
                                          <p:spTgt spid="9">
                                            <p:txEl>
                                              <p:pRg st="2" end="2"/>
                                            </p:txEl>
                                          </p:spTgt>
                                        </p:tgtEl>
                                      </p:cBhvr>
                                    </p:animEffect>
                                  </p:childTnLst>
                                </p:cTn>
                              </p:par>
                              <p:par>
                                <p:cTn id="16" presetID="9" presetClass="entr" presetSubtype="0" fill="hold" nodeType="withEffect">
                                  <p:stCondLst>
                                    <p:cond delay="0"/>
                                  </p:stCondLst>
                                  <p:childTnLst>
                                    <p:set>
                                      <p:cBhvr>
                                        <p:cTn id="17" dur="1" fill="hold">
                                          <p:stCondLst>
                                            <p:cond delay="0"/>
                                          </p:stCondLst>
                                        </p:cTn>
                                        <p:tgtEl>
                                          <p:spTgt spid="9">
                                            <p:txEl>
                                              <p:pRg st="3" end="3"/>
                                            </p:txEl>
                                          </p:spTgt>
                                        </p:tgtEl>
                                        <p:attrNameLst>
                                          <p:attrName>style.visibility</p:attrName>
                                        </p:attrNameLst>
                                      </p:cBhvr>
                                      <p:to>
                                        <p:strVal val="visible"/>
                                      </p:to>
                                    </p:set>
                                    <p:animEffect transition="in" filter="dissolve">
                                      <p:cBhvr>
                                        <p:cTn id="18" dur="500"/>
                                        <p:tgtEl>
                                          <p:spTgt spid="9">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9" presetClass="entr" presetSubtype="0" fill="hold" nodeType="clickEffect">
                                  <p:stCondLst>
                                    <p:cond delay="0"/>
                                  </p:stCondLst>
                                  <p:childTnLst>
                                    <p:set>
                                      <p:cBhvr>
                                        <p:cTn id="22" dur="1" fill="hold">
                                          <p:stCondLst>
                                            <p:cond delay="0"/>
                                          </p:stCondLst>
                                        </p:cTn>
                                        <p:tgtEl>
                                          <p:spTgt spid="16">
                                            <p:txEl>
                                              <p:pRg st="0" end="0"/>
                                            </p:txEl>
                                          </p:spTgt>
                                        </p:tgtEl>
                                        <p:attrNameLst>
                                          <p:attrName>style.visibility</p:attrName>
                                        </p:attrNameLst>
                                      </p:cBhvr>
                                      <p:to>
                                        <p:strVal val="visible"/>
                                      </p:to>
                                    </p:set>
                                    <p:animEffect transition="in" filter="dissolve">
                                      <p:cBhvr>
                                        <p:cTn id="23" dur="500"/>
                                        <p:tgtEl>
                                          <p:spTgt spid="1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pic>
        <p:nvPicPr>
          <p:cNvPr id="7" name="Picture 6" descr="church leadership  02.jpg"/>
          <p:cNvPicPr>
            <a:picLocks noChangeAspect="1"/>
          </p:cNvPicPr>
          <p:nvPr/>
        </p:nvPicPr>
        <p:blipFill>
          <a:blip r:embed="rId3" cstate="print">
            <a:lum bright="-10000" contrast="10000"/>
          </a:blip>
          <a:stretch>
            <a:fillRect/>
          </a:stretch>
        </p:blipFill>
        <p:spPr>
          <a:xfrm>
            <a:off x="0" y="0"/>
            <a:ext cx="9144000" cy="6858000"/>
          </a:xfrm>
          <a:prstGeom prst="rect">
            <a:avLst/>
          </a:prstGeom>
        </p:spPr>
      </p:pic>
      <p:pic>
        <p:nvPicPr>
          <p:cNvPr id="11" name="Picture 10" descr="Jerusalem from Bethany.jpg"/>
          <p:cNvPicPr>
            <a:picLocks noChangeAspect="1"/>
          </p:cNvPicPr>
          <p:nvPr/>
        </p:nvPicPr>
        <p:blipFill>
          <a:blip r:embed="rId4" cstate="print">
            <a:lum bright="-6000" contrast="10000"/>
          </a:blip>
          <a:srcRect l="1041" t="4263" r="1041" b="4263"/>
          <a:stretch>
            <a:fillRect/>
          </a:stretch>
        </p:blipFill>
        <p:spPr>
          <a:xfrm>
            <a:off x="0" y="1905000"/>
            <a:ext cx="9144000" cy="2895600"/>
          </a:xfrm>
          <a:prstGeom prst="rect">
            <a:avLst/>
          </a:prstGeom>
        </p:spPr>
      </p:pic>
      <p:sp>
        <p:nvSpPr>
          <p:cNvPr id="9" name="Content Placeholder 8"/>
          <p:cNvSpPr txBox="1">
            <a:spLocks/>
          </p:cNvSpPr>
          <p:nvPr/>
        </p:nvSpPr>
        <p:spPr>
          <a:xfrm>
            <a:off x="0" y="1905000"/>
            <a:ext cx="9144000" cy="4800600"/>
          </a:xfrm>
          <a:prstGeom prst="rect">
            <a:avLst/>
          </a:prstGeom>
          <a:solidFill>
            <a:schemeClr val="tx1">
              <a:alpha val="50000"/>
            </a:schemeClr>
          </a:solidFill>
          <a:ln>
            <a:noFill/>
          </a:ln>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600" b="0" i="1" u="none" strike="noStrike" kern="1200" cap="none" spc="0" normalizeH="0" baseline="0" noProof="0" dirty="0" smtClean="0">
                <a:ln>
                  <a:noFill/>
                </a:ln>
                <a:solidFill>
                  <a:schemeClr val="bg1"/>
                </a:solidFill>
                <a:effectLst/>
                <a:uLnTx/>
                <a:uFillTx/>
                <a:latin typeface="Georgia" pitchFamily="18" charset="0"/>
                <a:ea typeface="+mn-ea"/>
                <a:cs typeface="Times New Roman" pitchFamily="18" charset="0"/>
              </a:rPr>
              <a:t> </a:t>
            </a:r>
            <a:r>
              <a:rPr lang="en-US" sz="3600" i="1" dirty="0" smtClean="0">
                <a:solidFill>
                  <a:srgbClr val="FFC000"/>
                </a:solidFill>
                <a:latin typeface="Georgia" pitchFamily="18" charset="0"/>
                <a:cs typeface="Times New Roman" pitchFamily="18" charset="0"/>
              </a:rPr>
              <a:t>1</a:t>
            </a:r>
            <a:r>
              <a:rPr kumimoji="0" lang="en-US" sz="3600" b="0" i="1" u="none" strike="noStrike" kern="1200" cap="none" spc="0" normalizeH="0" baseline="0" noProof="0" dirty="0" smtClean="0">
                <a:ln>
                  <a:noFill/>
                </a:ln>
                <a:solidFill>
                  <a:srgbClr val="FFC000"/>
                </a:solidFill>
                <a:effectLst/>
                <a:uLnTx/>
                <a:uFillTx/>
                <a:latin typeface="Georgia" pitchFamily="18" charset="0"/>
                <a:ea typeface="+mn-ea"/>
                <a:cs typeface="Times New Roman" pitchFamily="18" charset="0"/>
              </a:rPr>
              <a:t>:00 AM </a:t>
            </a:r>
            <a:r>
              <a:rPr kumimoji="0" lang="en-US" sz="3600" b="0" u="none" strike="noStrike" kern="1200" cap="none" spc="0" normalizeH="0" baseline="0" noProof="0" dirty="0" smtClean="0">
                <a:ln>
                  <a:noFill/>
                </a:ln>
                <a:solidFill>
                  <a:schemeClr val="bg1"/>
                </a:solidFill>
                <a:effectLst/>
                <a:uLnTx/>
                <a:uFillTx/>
                <a:latin typeface="Georgia" pitchFamily="18" charset="0"/>
                <a:ea typeface="+mn-ea"/>
                <a:cs typeface="Times New Roman" pitchFamily="18" charset="0"/>
              </a:rPr>
              <a:t>Jesus</a:t>
            </a:r>
            <a:r>
              <a:rPr kumimoji="0" lang="en-US" sz="3600" b="0" u="none" strike="noStrike" kern="1200" cap="none" spc="0" normalizeH="0" noProof="0" dirty="0" smtClean="0">
                <a:ln>
                  <a:noFill/>
                </a:ln>
                <a:solidFill>
                  <a:schemeClr val="bg1"/>
                </a:solidFill>
                <a:effectLst/>
                <a:uLnTx/>
                <a:uFillTx/>
                <a:latin typeface="Georgia" pitchFamily="18" charset="0"/>
                <a:ea typeface="+mn-ea"/>
                <a:cs typeface="Times New Roman" pitchFamily="18" charset="0"/>
              </a:rPr>
              <a:t> led back into Jerusalem</a:t>
            </a:r>
            <a:endParaRPr lang="en-US" sz="3200" dirty="0" smtClean="0">
              <a:solidFill>
                <a:schemeClr val="bg1"/>
              </a:solidFill>
              <a:latin typeface="Georgia" pitchFamily="18" charset="0"/>
              <a:cs typeface="Times New Roman" pitchFamily="18" charset="0"/>
            </a:endParaRPr>
          </a:p>
        </p:txBody>
      </p:sp>
      <p:sp>
        <p:nvSpPr>
          <p:cNvPr id="8" name="Title 7"/>
          <p:cNvSpPr>
            <a:spLocks noGrp="1"/>
          </p:cNvSpPr>
          <p:nvPr>
            <p:ph type="title"/>
          </p:nvPr>
        </p:nvSpPr>
        <p:spPr>
          <a:xfrm>
            <a:off x="1371600" y="0"/>
            <a:ext cx="4953000" cy="1524000"/>
          </a:xfrm>
        </p:spPr>
        <p:txBody>
          <a:bodyPr>
            <a:normAutofit/>
          </a:bodyPr>
          <a:lstStyle/>
          <a:p>
            <a:r>
              <a:rPr lang="en-US" sz="4800" dirty="0" smtClean="0"/>
              <a:t>Hours…</a:t>
            </a:r>
            <a:endParaRPr lang="en-US" sz="4800" dirty="0"/>
          </a:p>
        </p:txBody>
      </p:sp>
      <p:sp>
        <p:nvSpPr>
          <p:cNvPr id="16" name="Content Placeholder 15"/>
          <p:cNvSpPr>
            <a:spLocks noGrp="1"/>
          </p:cNvSpPr>
          <p:nvPr>
            <p:ph idx="1"/>
          </p:nvPr>
        </p:nvSpPr>
        <p:spPr>
          <a:xfrm>
            <a:off x="152400" y="4724400"/>
            <a:ext cx="8839200" cy="1981200"/>
          </a:xfrm>
          <a:solidFill>
            <a:schemeClr val="tx1">
              <a:alpha val="50000"/>
            </a:schemeClr>
          </a:solidFill>
        </p:spPr>
        <p:txBody>
          <a:bodyPr>
            <a:normAutofit fontScale="85000" lnSpcReduction="20000"/>
          </a:bodyPr>
          <a:lstStyle/>
          <a:p>
            <a:r>
              <a:rPr lang="en-US" dirty="0" smtClean="0"/>
              <a:t>Mark 14:53 And they led Jesus away to the high priest; and with him were assembled all the chief priests, the elders, and the scribes. 54 But Peter followed Him at a distance, right into the courtyard of the high priest. </a:t>
            </a:r>
          </a:p>
          <a:p>
            <a:endParaRPr lang="en-US" dirty="0"/>
          </a:p>
        </p:txBody>
      </p:sp>
      <p:pic>
        <p:nvPicPr>
          <p:cNvPr id="17" name="Content Placeholder 14" descr="24.jpg"/>
          <p:cNvPicPr>
            <a:picLocks noChangeAspect="1"/>
          </p:cNvPicPr>
          <p:nvPr/>
        </p:nvPicPr>
        <p:blipFill>
          <a:blip r:embed="rId5" cstate="print"/>
          <a:srcRect t="22268" b="22268"/>
          <a:stretch>
            <a:fillRect/>
          </a:stretch>
        </p:blipFill>
        <p:spPr>
          <a:xfrm>
            <a:off x="228600" y="152400"/>
            <a:ext cx="1155454" cy="1219200"/>
          </a:xfrm>
          <a:prstGeom prst="rect">
            <a:avLst/>
          </a:prstGeom>
        </p:spPr>
      </p:pic>
      <p:sp>
        <p:nvSpPr>
          <p:cNvPr id="18" name="TextBox 17"/>
          <p:cNvSpPr txBox="1"/>
          <p:nvPr/>
        </p:nvSpPr>
        <p:spPr>
          <a:xfrm>
            <a:off x="381000" y="1066800"/>
            <a:ext cx="4419600" cy="523220"/>
          </a:xfrm>
          <a:prstGeom prst="rect">
            <a:avLst/>
          </a:prstGeom>
          <a:noFill/>
        </p:spPr>
        <p:txBody>
          <a:bodyPr wrap="square" rtlCol="0">
            <a:spAutoFit/>
          </a:bodyPr>
          <a:lstStyle/>
          <a:p>
            <a:r>
              <a:rPr lang="en-US" sz="2800" dirty="0" smtClean="0">
                <a:solidFill>
                  <a:schemeClr val="bg1"/>
                </a:solidFill>
                <a:latin typeface="Georgia" pitchFamily="18" charset="0"/>
              </a:rPr>
              <a:t>That Changed the World</a:t>
            </a:r>
            <a:endParaRPr lang="en-US" sz="2800" dirty="0">
              <a:solidFill>
                <a:schemeClr val="bg1"/>
              </a:solidFill>
              <a:latin typeface="Georgia" pitchFamily="18" charset="0"/>
            </a:endParaRPr>
          </a:p>
        </p:txBody>
      </p:sp>
      <p:cxnSp>
        <p:nvCxnSpPr>
          <p:cNvPr id="13" name="Straight Arrow Connector 12"/>
          <p:cNvCxnSpPr/>
          <p:nvPr/>
        </p:nvCxnSpPr>
        <p:spPr>
          <a:xfrm flipV="1">
            <a:off x="3124200" y="3581400"/>
            <a:ext cx="838200" cy="1066800"/>
          </a:xfrm>
          <a:prstGeom prst="straightConnector1">
            <a:avLst/>
          </a:prstGeom>
          <a:ln w="50800">
            <a:solidFill>
              <a:srgbClr val="C000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dissolve">
                                      <p:cBhvr>
                                        <p:cTn id="7" dur="500"/>
                                        <p:tgtEl>
                                          <p:spTgt spid="9">
                                            <p:txEl>
                                              <p:pRg st="0" end="0"/>
                                            </p:txEl>
                                          </p:spTgt>
                                        </p:tgtEl>
                                      </p:cBhvr>
                                    </p:animEffect>
                                  </p:childTnLst>
                                </p:cTn>
                              </p:par>
                            </p:childTnLst>
                          </p:cTn>
                        </p:par>
                        <p:par>
                          <p:cTn id="8" fill="hold">
                            <p:stCondLst>
                              <p:cond delay="500"/>
                            </p:stCondLst>
                            <p:childTnLst>
                              <p:par>
                                <p:cTn id="9" presetID="22" presetClass="entr" presetSubtype="4" fill="hold" nodeType="afterEffect">
                                  <p:stCondLst>
                                    <p:cond delay="0"/>
                                  </p:stCondLst>
                                  <p:childTnLst>
                                    <p:set>
                                      <p:cBhvr>
                                        <p:cTn id="10" dur="1" fill="hold">
                                          <p:stCondLst>
                                            <p:cond delay="0"/>
                                          </p:stCondLst>
                                        </p:cTn>
                                        <p:tgtEl>
                                          <p:spTgt spid="13"/>
                                        </p:tgtEl>
                                        <p:attrNameLst>
                                          <p:attrName>style.visibility</p:attrName>
                                        </p:attrNameLst>
                                      </p:cBhvr>
                                      <p:to>
                                        <p:strVal val="visible"/>
                                      </p:to>
                                    </p:set>
                                    <p:animEffect transition="in" filter="wipe(down)">
                                      <p:cBhvr>
                                        <p:cTn id="11" dur="1000"/>
                                        <p:tgtEl>
                                          <p:spTgt spid="13"/>
                                        </p:tgtEl>
                                      </p:cBhvr>
                                    </p:animEffect>
                                  </p:childTnLst>
                                </p:cTn>
                              </p:par>
                            </p:childTnLst>
                          </p:cTn>
                        </p:par>
                      </p:childTnLst>
                    </p:cTn>
                  </p:par>
                  <p:par>
                    <p:cTn id="12" fill="hold">
                      <p:stCondLst>
                        <p:cond delay="indefinite"/>
                      </p:stCondLst>
                      <p:childTnLst>
                        <p:par>
                          <p:cTn id="13" fill="hold">
                            <p:stCondLst>
                              <p:cond delay="0"/>
                            </p:stCondLst>
                            <p:childTnLst>
                              <p:par>
                                <p:cTn id="14" presetID="9" presetClass="entr" presetSubtype="0" fill="hold" nodeType="clickEffect">
                                  <p:stCondLst>
                                    <p:cond delay="0"/>
                                  </p:stCondLst>
                                  <p:childTnLst>
                                    <p:set>
                                      <p:cBhvr>
                                        <p:cTn id="15" dur="1" fill="hold">
                                          <p:stCondLst>
                                            <p:cond delay="0"/>
                                          </p:stCondLst>
                                        </p:cTn>
                                        <p:tgtEl>
                                          <p:spTgt spid="16">
                                            <p:txEl>
                                              <p:pRg st="0" end="0"/>
                                            </p:txEl>
                                          </p:spTgt>
                                        </p:tgtEl>
                                        <p:attrNameLst>
                                          <p:attrName>style.visibility</p:attrName>
                                        </p:attrNameLst>
                                      </p:cBhvr>
                                      <p:to>
                                        <p:strVal val="visible"/>
                                      </p:to>
                                    </p:set>
                                    <p:animEffect transition="in" filter="dissolve">
                                      <p:cBhvr>
                                        <p:cTn id="16" dur="500"/>
                                        <p:tgtEl>
                                          <p:spTgt spid="1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sanhedrin2.jpg"/>
          <p:cNvPicPr>
            <a:picLocks noChangeAspect="1"/>
          </p:cNvPicPr>
          <p:nvPr/>
        </p:nvPicPr>
        <p:blipFill>
          <a:blip r:embed="rId2" cstate="print">
            <a:lum bright="-5000" contrast="10000"/>
          </a:blip>
          <a:stretch>
            <a:fillRect/>
          </a:stretch>
        </p:blipFill>
        <p:spPr>
          <a:xfrm>
            <a:off x="0" y="18288"/>
            <a:ext cx="9144000" cy="6821424"/>
          </a:xfrm>
          <a:prstGeom prst="rect">
            <a:avLst/>
          </a:prstGeom>
        </p:spPr>
      </p:pic>
      <p:cxnSp>
        <p:nvCxnSpPr>
          <p:cNvPr id="3" name="Straight Arrow Connector 2"/>
          <p:cNvCxnSpPr/>
          <p:nvPr/>
        </p:nvCxnSpPr>
        <p:spPr>
          <a:xfrm flipV="1">
            <a:off x="5334000" y="5715000"/>
            <a:ext cx="2209800" cy="1143000"/>
          </a:xfrm>
          <a:prstGeom prst="straightConnector1">
            <a:avLst/>
          </a:prstGeom>
          <a:ln w="76200">
            <a:solidFill>
              <a:srgbClr val="C000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teps Jesus walked.jpg"/>
          <p:cNvPicPr>
            <a:picLocks noChangeAspect="1"/>
          </p:cNvPicPr>
          <p:nvPr/>
        </p:nvPicPr>
        <p:blipFill>
          <a:blip r:embed="rId2" cstate="print">
            <a:lum bright="-6000" contrast="10000"/>
          </a:blip>
          <a:stretch>
            <a:fillRect/>
          </a:stretch>
        </p:blipFill>
        <p:spPr>
          <a:xfrm>
            <a:off x="0" y="1447800"/>
            <a:ext cx="3352800" cy="4470400"/>
          </a:xfrm>
          <a:prstGeom prst="rect">
            <a:avLst/>
          </a:prstGeom>
        </p:spPr>
      </p:pic>
      <p:pic>
        <p:nvPicPr>
          <p:cNvPr id="5" name="Picture 4" descr="holding cell in house of Caiaphas.jpg"/>
          <p:cNvPicPr>
            <a:picLocks noChangeAspect="1"/>
          </p:cNvPicPr>
          <p:nvPr/>
        </p:nvPicPr>
        <p:blipFill>
          <a:blip r:embed="rId3" cstate="print">
            <a:lum bright="-5000" contrast="10000"/>
          </a:blip>
          <a:stretch>
            <a:fillRect/>
          </a:stretch>
        </p:blipFill>
        <p:spPr>
          <a:xfrm>
            <a:off x="3251200" y="1447800"/>
            <a:ext cx="5892800" cy="4495800"/>
          </a:xfrm>
          <a:prstGeom prst="rect">
            <a:avLst/>
          </a:prstGeom>
        </p:spPr>
      </p:pic>
      <p:sp>
        <p:nvSpPr>
          <p:cNvPr id="6" name="Title 5"/>
          <p:cNvSpPr>
            <a:spLocks noGrp="1"/>
          </p:cNvSpPr>
          <p:nvPr>
            <p:ph type="title"/>
          </p:nvPr>
        </p:nvSpPr>
        <p:spPr/>
        <p:txBody>
          <a:bodyPr/>
          <a:lstStyle/>
          <a:p>
            <a:r>
              <a:rPr lang="en-US" dirty="0" smtClean="0"/>
              <a:t>House of Caiaphas..</a:t>
            </a:r>
            <a:endParaRPr lang="en-US" dirty="0"/>
          </a:p>
        </p:txBody>
      </p:sp>
      <p:sp>
        <p:nvSpPr>
          <p:cNvPr id="7" name="Content Placeholder 6"/>
          <p:cNvSpPr>
            <a:spLocks noGrp="1"/>
          </p:cNvSpPr>
          <p:nvPr>
            <p:ph idx="1"/>
          </p:nvPr>
        </p:nvSpPr>
        <p:spPr>
          <a:xfrm>
            <a:off x="0" y="5181600"/>
            <a:ext cx="9144000" cy="1676400"/>
          </a:xfrm>
          <a:solidFill>
            <a:schemeClr val="tx1">
              <a:alpha val="60000"/>
            </a:schemeClr>
          </a:solidFill>
        </p:spPr>
        <p:txBody>
          <a:bodyPr>
            <a:normAutofit fontScale="85000" lnSpcReduction="10000"/>
          </a:bodyPr>
          <a:lstStyle/>
          <a:p>
            <a:r>
              <a:rPr lang="en-US" dirty="0" smtClean="0"/>
              <a:t>Matt 26:57 those who had laid hold of Jesus led Him away to Caiaphas the high priest, where the scribes and the elders were assembled. </a:t>
            </a:r>
          </a:p>
          <a:p>
            <a:endParaRPr lang="en-US" dirty="0"/>
          </a:p>
        </p:txBody>
      </p:sp>
      <p:sp>
        <p:nvSpPr>
          <p:cNvPr id="8" name="TextBox 7"/>
          <p:cNvSpPr txBox="1"/>
          <p:nvPr/>
        </p:nvSpPr>
        <p:spPr>
          <a:xfrm>
            <a:off x="152400" y="4495800"/>
            <a:ext cx="3124200" cy="461665"/>
          </a:xfrm>
          <a:prstGeom prst="rect">
            <a:avLst/>
          </a:prstGeom>
          <a:solidFill>
            <a:schemeClr val="tx1">
              <a:alpha val="65000"/>
            </a:schemeClr>
          </a:solidFill>
        </p:spPr>
        <p:txBody>
          <a:bodyPr wrap="square" rtlCol="0">
            <a:spAutoFit/>
          </a:bodyPr>
          <a:lstStyle/>
          <a:p>
            <a:r>
              <a:rPr lang="en-US" sz="2400" dirty="0" smtClean="0">
                <a:solidFill>
                  <a:srgbClr val="FFC000"/>
                </a:solidFill>
                <a:latin typeface="Georgia" pitchFamily="18" charset="0"/>
              </a:rPr>
              <a:t>Steps Jesus walked..</a:t>
            </a:r>
            <a:endParaRPr lang="en-US" sz="2400" dirty="0">
              <a:solidFill>
                <a:srgbClr val="FFC000"/>
              </a:solidFill>
              <a:latin typeface="Georgia" pitchFamily="18" charset="0"/>
            </a:endParaRPr>
          </a:p>
        </p:txBody>
      </p:sp>
      <p:sp>
        <p:nvSpPr>
          <p:cNvPr id="9" name="TextBox 8"/>
          <p:cNvSpPr txBox="1"/>
          <p:nvPr/>
        </p:nvSpPr>
        <p:spPr>
          <a:xfrm>
            <a:off x="3505200" y="4495800"/>
            <a:ext cx="5334000" cy="461665"/>
          </a:xfrm>
          <a:prstGeom prst="rect">
            <a:avLst/>
          </a:prstGeom>
          <a:solidFill>
            <a:schemeClr val="tx1">
              <a:alpha val="65000"/>
            </a:schemeClr>
          </a:solidFill>
        </p:spPr>
        <p:txBody>
          <a:bodyPr wrap="square" rtlCol="0">
            <a:spAutoFit/>
          </a:bodyPr>
          <a:lstStyle/>
          <a:p>
            <a:r>
              <a:rPr lang="en-US" sz="2400" dirty="0" smtClean="0">
                <a:solidFill>
                  <a:srgbClr val="FFC000"/>
                </a:solidFill>
                <a:latin typeface="Georgia" pitchFamily="18" charset="0"/>
              </a:rPr>
              <a:t>Holding cell in home of Caiaphas..</a:t>
            </a:r>
            <a:endParaRPr lang="en-US" sz="2400" dirty="0">
              <a:solidFill>
                <a:srgbClr val="FFC000"/>
              </a:solidFill>
              <a:latin typeface="Georgia"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dissolve">
                                      <p:cBhvr>
                                        <p:cTn id="7" dur="50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hrist_Caiaphas_House.jpg"/>
          <p:cNvPicPr>
            <a:picLocks noChangeAspect="1"/>
          </p:cNvPicPr>
          <p:nvPr/>
        </p:nvPicPr>
        <p:blipFill>
          <a:blip r:embed="rId2" cstate="print">
            <a:lum bright="-10000" contrast="10000"/>
          </a:blip>
          <a:stretch>
            <a:fillRect/>
          </a:stretch>
        </p:blipFill>
        <p:spPr>
          <a:xfrm>
            <a:off x="0" y="1600200"/>
            <a:ext cx="9144001" cy="3352800"/>
          </a:xfrm>
          <a:prstGeom prst="rect">
            <a:avLst/>
          </a:prstGeom>
        </p:spPr>
      </p:pic>
      <p:sp>
        <p:nvSpPr>
          <p:cNvPr id="2" name="Rectangle 1"/>
          <p:cNvSpPr/>
          <p:nvPr/>
        </p:nvSpPr>
        <p:spPr>
          <a:xfrm>
            <a:off x="0" y="1600200"/>
            <a:ext cx="9144000" cy="3352800"/>
          </a:xfrm>
          <a:prstGeom prst="rect">
            <a:avLst/>
          </a:prstGeom>
          <a:solidFill>
            <a:schemeClr val="tx1">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p:cNvSpPr>
            <a:spLocks noGrp="1"/>
          </p:cNvSpPr>
          <p:nvPr>
            <p:ph type="title"/>
          </p:nvPr>
        </p:nvSpPr>
        <p:spPr>
          <a:xfrm>
            <a:off x="381000" y="304800"/>
            <a:ext cx="6781800" cy="1143000"/>
          </a:xfrm>
        </p:spPr>
        <p:txBody>
          <a:bodyPr>
            <a:normAutofit fontScale="90000"/>
          </a:bodyPr>
          <a:lstStyle/>
          <a:p>
            <a:r>
              <a:rPr lang="en-US" dirty="0" smtClean="0"/>
              <a:t>Sanhedrin (71 men council)</a:t>
            </a:r>
            <a:endParaRPr lang="en-US" dirty="0"/>
          </a:p>
        </p:txBody>
      </p:sp>
      <p:sp>
        <p:nvSpPr>
          <p:cNvPr id="5" name="Content Placeholder 4"/>
          <p:cNvSpPr>
            <a:spLocks noGrp="1"/>
          </p:cNvSpPr>
          <p:nvPr>
            <p:ph idx="1"/>
          </p:nvPr>
        </p:nvSpPr>
        <p:spPr>
          <a:xfrm>
            <a:off x="228600" y="3810000"/>
            <a:ext cx="8610600" cy="2667000"/>
          </a:xfrm>
          <a:solidFill>
            <a:schemeClr val="tx1">
              <a:alpha val="65000"/>
            </a:schemeClr>
          </a:solidFill>
        </p:spPr>
        <p:txBody>
          <a:bodyPr>
            <a:normAutofit fontScale="92500" lnSpcReduction="20000"/>
          </a:bodyPr>
          <a:lstStyle/>
          <a:p>
            <a:r>
              <a:rPr lang="en-US" dirty="0" smtClean="0"/>
              <a:t>Numbers 11:16 the Lord said to Moses: "Gather to Me seventy men of the elders of Israel, whom you know to be the elders of the people and officers over them; bring them to the tabernacle of meeting, that they may stand there with you..</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dissolve">
                                      <p:cBhvr>
                                        <p:cTn id="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hrist_Caiaphas_House.jpg"/>
          <p:cNvPicPr>
            <a:picLocks noChangeAspect="1"/>
          </p:cNvPicPr>
          <p:nvPr/>
        </p:nvPicPr>
        <p:blipFill>
          <a:blip r:embed="rId2" cstate="print">
            <a:lum bright="-10000" contrast="10000"/>
          </a:blip>
          <a:stretch>
            <a:fillRect/>
          </a:stretch>
        </p:blipFill>
        <p:spPr>
          <a:xfrm>
            <a:off x="0" y="1600200"/>
            <a:ext cx="9144001" cy="3352800"/>
          </a:xfrm>
          <a:prstGeom prst="rect">
            <a:avLst/>
          </a:prstGeom>
        </p:spPr>
      </p:pic>
      <p:sp>
        <p:nvSpPr>
          <p:cNvPr id="2" name="Rectangle 1"/>
          <p:cNvSpPr/>
          <p:nvPr/>
        </p:nvSpPr>
        <p:spPr>
          <a:xfrm>
            <a:off x="0" y="1600200"/>
            <a:ext cx="9144000" cy="3352800"/>
          </a:xfrm>
          <a:prstGeom prst="rect">
            <a:avLst/>
          </a:prstGeom>
          <a:solidFill>
            <a:schemeClr val="tx1">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p:cNvSpPr>
            <a:spLocks noGrp="1"/>
          </p:cNvSpPr>
          <p:nvPr>
            <p:ph type="title"/>
          </p:nvPr>
        </p:nvSpPr>
        <p:spPr>
          <a:xfrm>
            <a:off x="381000" y="304800"/>
            <a:ext cx="6781800" cy="1143000"/>
          </a:xfrm>
        </p:spPr>
        <p:txBody>
          <a:bodyPr>
            <a:normAutofit/>
          </a:bodyPr>
          <a:lstStyle/>
          <a:p>
            <a:r>
              <a:rPr lang="en-US" dirty="0" smtClean="0"/>
              <a:t>Justice in law of Moses..</a:t>
            </a:r>
            <a:endParaRPr lang="en-US" dirty="0"/>
          </a:p>
        </p:txBody>
      </p:sp>
      <p:sp>
        <p:nvSpPr>
          <p:cNvPr id="5" name="Content Placeholder 4"/>
          <p:cNvSpPr>
            <a:spLocks noGrp="1"/>
          </p:cNvSpPr>
          <p:nvPr>
            <p:ph idx="1"/>
          </p:nvPr>
        </p:nvSpPr>
        <p:spPr>
          <a:xfrm>
            <a:off x="0" y="3810000"/>
            <a:ext cx="9144000" cy="3048000"/>
          </a:xfrm>
          <a:solidFill>
            <a:schemeClr val="tx1">
              <a:alpha val="65000"/>
            </a:schemeClr>
          </a:solidFill>
        </p:spPr>
        <p:txBody>
          <a:bodyPr>
            <a:normAutofit fontScale="77500" lnSpcReduction="20000"/>
          </a:bodyPr>
          <a:lstStyle/>
          <a:p>
            <a:r>
              <a:rPr lang="en-US" dirty="0" smtClean="0"/>
              <a:t>Deuteronomy 16:18-20 "You shall appoint judges and officers in all your gates, which the Lord your God gives you, according to your tribes, and they shall judge the people with just judgment. </a:t>
            </a:r>
          </a:p>
          <a:p>
            <a:r>
              <a:rPr lang="en-US" dirty="0" smtClean="0"/>
              <a:t>19 You shall not pervert justice; you shall not show partiality, nor take a bribe... 20 You shall follow what is altogether just, that you may live and inherit the land which the Lord your God is giving you.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dissolv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dissolve">
                                      <p:cBhvr>
                                        <p:cTn id="12"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hrist_Caiaphas_House.jpg"/>
          <p:cNvPicPr>
            <a:picLocks noChangeAspect="1"/>
          </p:cNvPicPr>
          <p:nvPr/>
        </p:nvPicPr>
        <p:blipFill>
          <a:blip r:embed="rId2" cstate="print">
            <a:lum bright="-10000" contrast="10000"/>
          </a:blip>
          <a:stretch>
            <a:fillRect/>
          </a:stretch>
        </p:blipFill>
        <p:spPr>
          <a:xfrm>
            <a:off x="0" y="1600200"/>
            <a:ext cx="9144001" cy="3352800"/>
          </a:xfrm>
          <a:prstGeom prst="rect">
            <a:avLst/>
          </a:prstGeom>
        </p:spPr>
      </p:pic>
      <p:sp>
        <p:nvSpPr>
          <p:cNvPr id="2" name="Rectangle 1"/>
          <p:cNvSpPr/>
          <p:nvPr/>
        </p:nvSpPr>
        <p:spPr>
          <a:xfrm>
            <a:off x="0" y="1600200"/>
            <a:ext cx="9144000" cy="3352800"/>
          </a:xfrm>
          <a:prstGeom prst="rect">
            <a:avLst/>
          </a:prstGeom>
          <a:solidFill>
            <a:schemeClr val="tx1">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p:cNvSpPr>
            <a:spLocks noGrp="1"/>
          </p:cNvSpPr>
          <p:nvPr>
            <p:ph type="title"/>
          </p:nvPr>
        </p:nvSpPr>
        <p:spPr>
          <a:xfrm>
            <a:off x="381000" y="304800"/>
            <a:ext cx="6781800" cy="1143000"/>
          </a:xfrm>
        </p:spPr>
        <p:txBody>
          <a:bodyPr>
            <a:normAutofit fontScale="90000"/>
          </a:bodyPr>
          <a:lstStyle/>
          <a:p>
            <a:r>
              <a:rPr lang="en-US" dirty="0" smtClean="0"/>
              <a:t>Jesus condemned by the most pious men of Israel..</a:t>
            </a:r>
            <a:endParaRPr lang="en-US" dirty="0"/>
          </a:p>
        </p:txBody>
      </p:sp>
      <p:sp>
        <p:nvSpPr>
          <p:cNvPr id="5" name="Content Placeholder 4"/>
          <p:cNvSpPr>
            <a:spLocks noGrp="1"/>
          </p:cNvSpPr>
          <p:nvPr>
            <p:ph idx="1"/>
          </p:nvPr>
        </p:nvSpPr>
        <p:spPr>
          <a:xfrm>
            <a:off x="0" y="4267200"/>
            <a:ext cx="9144000" cy="2590800"/>
          </a:xfrm>
          <a:solidFill>
            <a:schemeClr val="tx1">
              <a:alpha val="65000"/>
            </a:schemeClr>
          </a:solidFill>
        </p:spPr>
        <p:txBody>
          <a:bodyPr>
            <a:normAutofit fontScale="70000" lnSpcReduction="20000"/>
          </a:bodyPr>
          <a:lstStyle/>
          <a:p>
            <a:r>
              <a:rPr lang="en-US" dirty="0" smtClean="0"/>
              <a:t>Mark 14:63 Then the high priest tore his clothes and said, "What further need do we have of witnesses? 64 You have heard the blasphemy! What do you think?"And they all condemned Him to be deserving of death. </a:t>
            </a:r>
          </a:p>
          <a:p>
            <a:r>
              <a:rPr lang="en-US" dirty="0" smtClean="0"/>
              <a:t>65 Then some began to spit on Him, and to blindfold Him, and to beat Him, and to say to Him, "Prophesy!" And the officers struck Him with the palms of their hands.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dissolv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dissolve">
                                      <p:cBhvr>
                                        <p:cTn id="12"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hrist_Caiaphas_House.jpg"/>
          <p:cNvPicPr>
            <a:picLocks noChangeAspect="1"/>
          </p:cNvPicPr>
          <p:nvPr/>
        </p:nvPicPr>
        <p:blipFill>
          <a:blip r:embed="rId2" cstate="print">
            <a:lum bright="-10000" contrast="10000"/>
          </a:blip>
          <a:stretch>
            <a:fillRect/>
          </a:stretch>
        </p:blipFill>
        <p:spPr>
          <a:xfrm>
            <a:off x="0" y="1600200"/>
            <a:ext cx="9144001" cy="3352800"/>
          </a:xfrm>
          <a:prstGeom prst="rect">
            <a:avLst/>
          </a:prstGeom>
        </p:spPr>
      </p:pic>
      <p:sp>
        <p:nvSpPr>
          <p:cNvPr id="2" name="Rectangle 1"/>
          <p:cNvSpPr/>
          <p:nvPr/>
        </p:nvSpPr>
        <p:spPr>
          <a:xfrm>
            <a:off x="0" y="1600200"/>
            <a:ext cx="9144000" cy="3352800"/>
          </a:xfrm>
          <a:prstGeom prst="rect">
            <a:avLst/>
          </a:prstGeom>
          <a:solidFill>
            <a:schemeClr val="tx1">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p:cNvSpPr>
            <a:spLocks noGrp="1"/>
          </p:cNvSpPr>
          <p:nvPr>
            <p:ph type="title"/>
          </p:nvPr>
        </p:nvSpPr>
        <p:spPr>
          <a:xfrm>
            <a:off x="381000" y="304800"/>
            <a:ext cx="6781800" cy="1143000"/>
          </a:xfrm>
        </p:spPr>
        <p:txBody>
          <a:bodyPr>
            <a:normAutofit fontScale="90000"/>
          </a:bodyPr>
          <a:lstStyle/>
          <a:p>
            <a:r>
              <a:rPr lang="en-US" dirty="0" smtClean="0"/>
              <a:t>The leaders were afraid.. threat to their power..</a:t>
            </a:r>
            <a:endParaRPr lang="en-US" dirty="0"/>
          </a:p>
        </p:txBody>
      </p:sp>
      <p:sp>
        <p:nvSpPr>
          <p:cNvPr id="5" name="Content Placeholder 4"/>
          <p:cNvSpPr>
            <a:spLocks noGrp="1"/>
          </p:cNvSpPr>
          <p:nvPr>
            <p:ph idx="1"/>
          </p:nvPr>
        </p:nvSpPr>
        <p:spPr>
          <a:xfrm>
            <a:off x="0" y="4267200"/>
            <a:ext cx="9144000" cy="2590800"/>
          </a:xfrm>
          <a:solidFill>
            <a:schemeClr val="tx1">
              <a:alpha val="65000"/>
            </a:schemeClr>
          </a:solidFill>
        </p:spPr>
        <p:txBody>
          <a:bodyPr>
            <a:normAutofit fontScale="85000" lnSpcReduction="20000"/>
          </a:bodyPr>
          <a:lstStyle/>
          <a:p>
            <a:r>
              <a:rPr lang="en-US" dirty="0" smtClean="0"/>
              <a:t>John 11:49-50  And one of them, Caiaphas, being high priest that year, said to them, "You know nothing at all, 50 nor do you consider that it is expedient for us that one man should die for the people, and not that the whole nation should perish."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dissolve">
                                      <p:cBhvr>
                                        <p:cTn id="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3546</TotalTime>
  <Words>1300</Words>
  <Application>Microsoft Office PowerPoint</Application>
  <PresentationFormat>On-screen Show (4:3)</PresentationFormat>
  <Paragraphs>65</Paragraphs>
  <Slides>19</Slides>
  <Notes>6</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Condemned by the Righteous</vt:lpstr>
      <vt:lpstr>Hours…</vt:lpstr>
      <vt:lpstr>Hours…</vt:lpstr>
      <vt:lpstr>Slide 4</vt:lpstr>
      <vt:lpstr>House of Caiaphas..</vt:lpstr>
      <vt:lpstr>Sanhedrin (71 men council)</vt:lpstr>
      <vt:lpstr>Justice in law of Moses..</vt:lpstr>
      <vt:lpstr>Jesus condemned by the most pious men of Israel..</vt:lpstr>
      <vt:lpstr>The leaders were afraid.. threat to their power..</vt:lpstr>
      <vt:lpstr>Fear and its poison..</vt:lpstr>
      <vt:lpstr>Fear and its poison..</vt:lpstr>
      <vt:lpstr>Fear and its poison..</vt:lpstr>
      <vt:lpstr>Jesus’ testimony.. “I Am”..</vt:lpstr>
      <vt:lpstr>Jesus’ testimony.. “I Am”..</vt:lpstr>
      <vt:lpstr>Three well known texts..</vt:lpstr>
      <vt:lpstr>Three well known texts..</vt:lpstr>
      <vt:lpstr>“I do not know this man..”</vt:lpstr>
      <vt:lpstr>“I do not know this man..”</vt:lpstr>
      <vt:lpstr>Condemned by the Righteous</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User</cp:lastModifiedBy>
  <cp:revision>298</cp:revision>
  <dcterms:created xsi:type="dcterms:W3CDTF">2011-02-15T07:29:10Z</dcterms:created>
  <dcterms:modified xsi:type="dcterms:W3CDTF">2015-03-28T23:59:18Z</dcterms:modified>
</cp:coreProperties>
</file>