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5" r:id="rId2"/>
    <p:sldId id="267" r:id="rId3"/>
    <p:sldId id="266" r:id="rId4"/>
    <p:sldId id="269" r:id="rId5"/>
    <p:sldId id="270" r:id="rId6"/>
    <p:sldId id="271" r:id="rId7"/>
    <p:sldId id="272" r:id="rId8"/>
    <p:sldId id="273" r:id="rId9"/>
    <p:sldId id="274" r:id="rId10"/>
    <p:sldId id="275" r:id="rId11"/>
    <p:sldId id="276" r:id="rId12"/>
    <p:sldId id="277" r:id="rId13"/>
    <p:sldId id="278" r:id="rId14"/>
    <p:sldId id="27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0094C8"/>
    <a:srgbClr val="180000"/>
    <a:srgbClr val="1E0000"/>
    <a:srgbClr val="360000"/>
    <a:srgbClr val="261300"/>
    <a:srgbClr val="0078A2"/>
    <a:srgbClr val="000000"/>
    <a:srgbClr val="FFCC00"/>
    <a:srgbClr val="66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1" d="100"/>
          <a:sy n="91" d="100"/>
        </p:scale>
        <p:origin x="-474"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3/28/2015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3/28/2015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3/28/2015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latin typeface="Georgia" pitchFamily="18" charset="0"/>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b="0">
                <a:solidFill>
                  <a:schemeClr val="bg1"/>
                </a:solidFill>
                <a:latin typeface="Georgia" pitchFamily="18" charset="0"/>
              </a:defRPr>
            </a:lvl1pPr>
            <a:lvl2pPr>
              <a:defRPr b="0">
                <a:solidFill>
                  <a:schemeClr val="bg1"/>
                </a:solidFill>
                <a:latin typeface="Georgia" pitchFamily="18" charset="0"/>
              </a:defRPr>
            </a:lvl2pPr>
            <a:lvl3pPr>
              <a:defRPr b="0">
                <a:solidFill>
                  <a:schemeClr val="bg1"/>
                </a:solidFill>
                <a:latin typeface="Georgia" pitchFamily="18" charset="0"/>
              </a:defRPr>
            </a:lvl3pPr>
            <a:lvl4pPr>
              <a:defRPr b="0">
                <a:solidFill>
                  <a:schemeClr val="bg1"/>
                </a:solidFill>
                <a:latin typeface="Georgia" pitchFamily="18" charset="0"/>
              </a:defRPr>
            </a:lvl4pPr>
            <a:lvl5pPr>
              <a:defRPr b="0">
                <a:solidFill>
                  <a:schemeClr val="bg1"/>
                </a:solidFill>
                <a:latin typeface="Georgia" pitchFamily="18" charset="0"/>
              </a:defRPr>
            </a:lvl5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3/28/2015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3/28/2015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church leadership  02.jpg"/>
          <p:cNvPicPr>
            <a:picLocks noChangeAspect="1"/>
          </p:cNvPicPr>
          <p:nvPr userDrawn="1"/>
        </p:nvPicPr>
        <p:blipFill>
          <a:blip r:embed="rId13" cstate="print">
            <a:lum bright="-15000" contrast="10000"/>
          </a:blip>
          <a:stretch>
            <a:fillRect/>
          </a:stretch>
        </p:blipFill>
        <p:spPr>
          <a:xfrm>
            <a:off x="0" y="0"/>
            <a:ext cx="9144000" cy="6858000"/>
          </a:xfrm>
          <a:prstGeom prst="rect">
            <a:avLst/>
          </a:prstGeom>
        </p:spPr>
      </p:pic>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b="0" kern="1200">
          <a:solidFill>
            <a:schemeClr val="bg1"/>
          </a:solidFill>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b="0" kern="1200">
          <a:solidFill>
            <a:schemeClr val="bg1"/>
          </a:solidFill>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b="0" kern="1200">
          <a:solidFill>
            <a:schemeClr val="bg1"/>
          </a:solidFill>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sp>
        <p:nvSpPr>
          <p:cNvPr id="11" name="Rectangle 10"/>
          <p:cNvSpPr/>
          <p:nvPr/>
        </p:nvSpPr>
        <p:spPr>
          <a:xfrm>
            <a:off x="0" y="1828800"/>
            <a:ext cx="9144000" cy="350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ctrTitle"/>
          </p:nvPr>
        </p:nvSpPr>
        <p:spPr>
          <a:xfrm>
            <a:off x="0" y="304800"/>
            <a:ext cx="9144000" cy="1295399"/>
          </a:xfrm>
        </p:spPr>
        <p:txBody>
          <a:bodyPr/>
          <a:lstStyle/>
          <a:p>
            <a:r>
              <a:rPr lang="en-US" dirty="0" smtClean="0"/>
              <a:t>The Garden of Gethsemane</a:t>
            </a:r>
            <a:endParaRPr lang="en-US" dirty="0"/>
          </a:p>
        </p:txBody>
      </p:sp>
      <p:sp>
        <p:nvSpPr>
          <p:cNvPr id="9" name="Subtitle 8"/>
          <p:cNvSpPr>
            <a:spLocks noGrp="1"/>
          </p:cNvSpPr>
          <p:nvPr>
            <p:ph type="subTitle" idx="1"/>
          </p:nvPr>
        </p:nvSpPr>
        <p:spPr>
          <a:xfrm>
            <a:off x="1371600" y="5486400"/>
            <a:ext cx="6400800" cy="990600"/>
          </a:xfrm>
        </p:spPr>
        <p:txBody>
          <a:bodyPr>
            <a:normAutofit/>
          </a:bodyPr>
          <a:lstStyle/>
          <a:p>
            <a:r>
              <a:rPr lang="en-US" sz="4400" dirty="0" smtClean="0"/>
              <a:t>Mark 14:32-42</a:t>
            </a:r>
            <a:endParaRPr lang="en-US" sz="4400" dirty="0"/>
          </a:p>
        </p:txBody>
      </p:sp>
      <p:pic>
        <p:nvPicPr>
          <p:cNvPr id="13" name="Picture 12" descr="Gethsemane at night.jpg"/>
          <p:cNvPicPr>
            <a:picLocks noChangeAspect="1"/>
          </p:cNvPicPr>
          <p:nvPr/>
        </p:nvPicPr>
        <p:blipFill>
          <a:blip r:embed="rId4" cstate="print">
            <a:lum bright="8000" contrast="10000"/>
          </a:blip>
          <a:stretch>
            <a:fillRect/>
          </a:stretch>
        </p:blipFill>
        <p:spPr>
          <a:xfrm>
            <a:off x="1371600" y="1900186"/>
            <a:ext cx="6553200" cy="3357613"/>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sp>
        <p:nvSpPr>
          <p:cNvPr id="11" name="Rectangle 10"/>
          <p:cNvSpPr/>
          <p:nvPr/>
        </p:nvSpPr>
        <p:spPr>
          <a:xfrm>
            <a:off x="0" y="1828800"/>
            <a:ext cx="9144000" cy="350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Gethsemane at night.jpg"/>
          <p:cNvPicPr>
            <a:picLocks noChangeAspect="1"/>
          </p:cNvPicPr>
          <p:nvPr/>
        </p:nvPicPr>
        <p:blipFill>
          <a:blip r:embed="rId4" cstate="print">
            <a:lum bright="8000" contrast="10000"/>
          </a:blip>
          <a:stretch>
            <a:fillRect/>
          </a:stretch>
        </p:blipFill>
        <p:spPr>
          <a:xfrm>
            <a:off x="1371600" y="1900186"/>
            <a:ext cx="6553200" cy="3357613"/>
          </a:xfrm>
          <a:prstGeom prst="rect">
            <a:avLst/>
          </a:prstGeom>
        </p:spPr>
      </p:pic>
      <p:sp>
        <p:nvSpPr>
          <p:cNvPr id="9" name="Subtitle 8"/>
          <p:cNvSpPr>
            <a:spLocks noGrp="1"/>
          </p:cNvSpPr>
          <p:nvPr>
            <p:ph idx="1"/>
          </p:nvPr>
        </p:nvSpPr>
        <p:spPr>
          <a:xfrm>
            <a:off x="0" y="1676400"/>
            <a:ext cx="9144000" cy="4876800"/>
          </a:xfrm>
          <a:solidFill>
            <a:schemeClr val="tx1">
              <a:alpha val="35000"/>
            </a:schemeClr>
          </a:solidFill>
        </p:spPr>
        <p:txBody>
          <a:bodyPr>
            <a:normAutofit/>
          </a:bodyPr>
          <a:lstStyle/>
          <a:p>
            <a:r>
              <a:rPr lang="en-US" sz="2800" dirty="0" smtClean="0"/>
              <a:t>Mark 14:36 And He said, "Abba, Father, all things are possible for You. Take this cup away from Me; nevertheless, </a:t>
            </a:r>
            <a:r>
              <a:rPr lang="en-US" sz="2800" dirty="0" smtClean="0">
                <a:solidFill>
                  <a:srgbClr val="FFC000"/>
                </a:solidFill>
              </a:rPr>
              <a:t>not what I will, but what You will." </a:t>
            </a:r>
          </a:p>
          <a:p>
            <a:r>
              <a:rPr lang="en-US" sz="2800" dirty="0" smtClean="0"/>
              <a:t>41 Then He came the third time and said to them, "Are you still sleeping and resting? It is enough! The hour has come; </a:t>
            </a:r>
            <a:r>
              <a:rPr lang="en-US" sz="2800" dirty="0" smtClean="0">
                <a:solidFill>
                  <a:srgbClr val="FFC000"/>
                </a:solidFill>
              </a:rPr>
              <a:t>behold, the Son of Man is being betrayed into the hands of sinners.  42 Rise, let us be going. See, My betrayer is at hand." </a:t>
            </a:r>
          </a:p>
          <a:p>
            <a:endParaRPr lang="en-US" sz="2000" dirty="0">
              <a:solidFill>
                <a:srgbClr val="FFC000"/>
              </a:solidFill>
            </a:endParaRPr>
          </a:p>
        </p:txBody>
      </p:sp>
      <p:sp>
        <p:nvSpPr>
          <p:cNvPr id="8" name="Title 7"/>
          <p:cNvSpPr txBox="1">
            <a:spLocks/>
          </p:cNvSpPr>
          <p:nvPr/>
        </p:nvSpPr>
        <p:spPr>
          <a:xfrm>
            <a:off x="304800" y="533400"/>
            <a:ext cx="6934200" cy="1066800"/>
          </a:xfrm>
          <a:prstGeom prst="rect">
            <a:avLst/>
          </a:prstGeom>
        </p:spPr>
        <p:txBody>
          <a:bodyPr>
            <a:normAutofit fontScale="92500"/>
          </a:bodyPr>
          <a:lstStyle/>
          <a:p>
            <a:pPr lvl="0">
              <a:spcBef>
                <a:spcPct val="0"/>
              </a:spcBef>
            </a:pPr>
            <a:r>
              <a:rPr kumimoji="0" lang="en-US" sz="4800" b="0" u="none" strike="noStrike" kern="1200" cap="none" spc="0" normalizeH="0" baseline="0" noProof="0" dirty="0" smtClean="0">
                <a:ln>
                  <a:noFill/>
                </a:ln>
                <a:solidFill>
                  <a:srgbClr val="FFC000"/>
                </a:solidFill>
                <a:effectLst/>
                <a:uLnTx/>
                <a:uFillTx/>
                <a:latin typeface="Georgia" pitchFamily="18" charset="0"/>
                <a:ea typeface="+mj-ea"/>
                <a:cs typeface="Times New Roman" pitchFamily="18" charset="0"/>
              </a:rPr>
              <a:t>Triumphant Submission.. </a:t>
            </a:r>
            <a:endParaRPr kumimoji="0" lang="en-US" sz="4400" b="0" u="none" strike="noStrike" kern="1200" cap="none" spc="0" normalizeH="0" baseline="0" noProof="0" dirty="0">
              <a:ln>
                <a:noFill/>
              </a:ln>
              <a:solidFill>
                <a:schemeClr val="bg1"/>
              </a:solidFill>
              <a:effectLst/>
              <a:uLnTx/>
              <a:uFillTx/>
              <a:latin typeface="Georgia" pitchFamily="18" charset="0"/>
              <a:ea typeface="+mj-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dissolv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sp>
        <p:nvSpPr>
          <p:cNvPr id="11" name="Rectangle 10"/>
          <p:cNvSpPr/>
          <p:nvPr/>
        </p:nvSpPr>
        <p:spPr>
          <a:xfrm>
            <a:off x="0" y="1828800"/>
            <a:ext cx="9144000" cy="350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Gethsemane at night.jpg"/>
          <p:cNvPicPr>
            <a:picLocks noChangeAspect="1"/>
          </p:cNvPicPr>
          <p:nvPr/>
        </p:nvPicPr>
        <p:blipFill>
          <a:blip r:embed="rId4" cstate="print">
            <a:lum bright="8000" contrast="10000"/>
          </a:blip>
          <a:stretch>
            <a:fillRect/>
          </a:stretch>
        </p:blipFill>
        <p:spPr>
          <a:xfrm>
            <a:off x="1371600" y="1900186"/>
            <a:ext cx="6553200" cy="3357613"/>
          </a:xfrm>
          <a:prstGeom prst="rect">
            <a:avLst/>
          </a:prstGeom>
        </p:spPr>
      </p:pic>
      <p:sp>
        <p:nvSpPr>
          <p:cNvPr id="9" name="Subtitle 8"/>
          <p:cNvSpPr>
            <a:spLocks noGrp="1"/>
          </p:cNvSpPr>
          <p:nvPr>
            <p:ph idx="1"/>
          </p:nvPr>
        </p:nvSpPr>
        <p:spPr>
          <a:xfrm>
            <a:off x="0" y="1676400"/>
            <a:ext cx="9144000" cy="4876800"/>
          </a:xfrm>
          <a:solidFill>
            <a:schemeClr val="tx1">
              <a:alpha val="35000"/>
            </a:schemeClr>
          </a:solidFill>
        </p:spPr>
        <p:txBody>
          <a:bodyPr>
            <a:normAutofit fontScale="92500"/>
          </a:bodyPr>
          <a:lstStyle/>
          <a:p>
            <a:r>
              <a:rPr lang="en-US" sz="2800" dirty="0" smtClean="0"/>
              <a:t>Hebrews 5:7-8 who, in the days of His flesh, when He had </a:t>
            </a:r>
            <a:r>
              <a:rPr lang="en-US" sz="2800" dirty="0" smtClean="0">
                <a:solidFill>
                  <a:srgbClr val="FFC000"/>
                </a:solidFill>
              </a:rPr>
              <a:t>offered up prayers and supplications, with vehement cries and tears to Him who was able to save Him from death, and was heard because of His godly fear,</a:t>
            </a:r>
            <a:r>
              <a:rPr lang="en-US" sz="2800" dirty="0" smtClean="0"/>
              <a:t> 8 though He was a Son, yet He learned obedience by the things which He suffered. </a:t>
            </a:r>
          </a:p>
          <a:p>
            <a:pPr lvl="1"/>
            <a:r>
              <a:rPr lang="en-US" sz="2600" dirty="0" smtClean="0"/>
              <a:t>Psalms 16:10 For </a:t>
            </a:r>
            <a:r>
              <a:rPr lang="en-US" sz="2600" dirty="0" smtClean="0">
                <a:solidFill>
                  <a:srgbClr val="FFC000"/>
                </a:solidFill>
              </a:rPr>
              <a:t>You will not leave my soul in </a:t>
            </a:r>
            <a:r>
              <a:rPr lang="en-US" sz="2600" dirty="0" err="1" smtClean="0">
                <a:solidFill>
                  <a:srgbClr val="FFC000"/>
                </a:solidFill>
              </a:rPr>
              <a:t>Sheol</a:t>
            </a:r>
            <a:r>
              <a:rPr lang="en-US" sz="2600" dirty="0" smtClean="0"/>
              <a:t>, Nor will You allow Your Holy One to see corruption. </a:t>
            </a:r>
          </a:p>
          <a:p>
            <a:pPr lvl="1"/>
            <a:r>
              <a:rPr lang="en-US" sz="2600" dirty="0" smtClean="0"/>
              <a:t>Romans 1:3-4 concerning His Son Jesus Christ our Lord, who was born of the seed of David according to the flesh, 4 </a:t>
            </a:r>
            <a:r>
              <a:rPr lang="en-US" sz="2600" dirty="0" smtClean="0">
                <a:solidFill>
                  <a:srgbClr val="FFC000"/>
                </a:solidFill>
              </a:rPr>
              <a:t>and declared to be the Son of God with power according to the Spirit of holiness, by the resurrection from the dea</a:t>
            </a:r>
            <a:r>
              <a:rPr lang="en-US" dirty="0" smtClean="0">
                <a:solidFill>
                  <a:srgbClr val="FFC000"/>
                </a:solidFill>
              </a:rPr>
              <a:t>d</a:t>
            </a:r>
            <a:r>
              <a:rPr lang="en-US" dirty="0" smtClean="0"/>
              <a:t>. </a:t>
            </a:r>
          </a:p>
          <a:p>
            <a:pPr lvl="1"/>
            <a:endParaRPr lang="en-US" sz="2000" dirty="0" smtClean="0"/>
          </a:p>
          <a:p>
            <a:pPr>
              <a:buNone/>
            </a:pPr>
            <a:endParaRPr lang="en-US" sz="2000" dirty="0">
              <a:solidFill>
                <a:srgbClr val="FFC000"/>
              </a:solidFill>
            </a:endParaRPr>
          </a:p>
        </p:txBody>
      </p:sp>
      <p:sp>
        <p:nvSpPr>
          <p:cNvPr id="8" name="Title 7"/>
          <p:cNvSpPr txBox="1">
            <a:spLocks/>
          </p:cNvSpPr>
          <p:nvPr/>
        </p:nvSpPr>
        <p:spPr>
          <a:xfrm>
            <a:off x="304800" y="533400"/>
            <a:ext cx="6934200" cy="1066800"/>
          </a:xfrm>
          <a:prstGeom prst="rect">
            <a:avLst/>
          </a:prstGeom>
        </p:spPr>
        <p:txBody>
          <a:bodyPr>
            <a:normAutofit fontScale="92500"/>
          </a:bodyPr>
          <a:lstStyle/>
          <a:p>
            <a:pPr lvl="0">
              <a:spcBef>
                <a:spcPct val="0"/>
              </a:spcBef>
            </a:pPr>
            <a:r>
              <a:rPr kumimoji="0" lang="en-US" sz="4800" b="0" u="none" strike="noStrike" kern="1200" cap="none" spc="0" normalizeH="0" baseline="0" noProof="0" dirty="0" smtClean="0">
                <a:ln>
                  <a:noFill/>
                </a:ln>
                <a:solidFill>
                  <a:srgbClr val="FFC000"/>
                </a:solidFill>
                <a:effectLst/>
                <a:uLnTx/>
                <a:uFillTx/>
                <a:latin typeface="Georgia" pitchFamily="18" charset="0"/>
                <a:ea typeface="+mj-ea"/>
                <a:cs typeface="Times New Roman" pitchFamily="18" charset="0"/>
              </a:rPr>
              <a:t>Triumphant Submission.. </a:t>
            </a:r>
            <a:endParaRPr kumimoji="0" lang="en-US" sz="4400" b="0" u="none" strike="noStrike" kern="1200" cap="none" spc="0" normalizeH="0" baseline="0" noProof="0" dirty="0">
              <a:ln>
                <a:noFill/>
              </a:ln>
              <a:solidFill>
                <a:schemeClr val="bg1"/>
              </a:solidFill>
              <a:effectLst/>
              <a:uLnTx/>
              <a:uFillTx/>
              <a:latin typeface="Georgia" pitchFamily="18" charset="0"/>
              <a:ea typeface="+mj-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dissolv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dissolve">
                                      <p:cBhvr>
                                        <p:cTn id="1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Jesus arrest in Garden.jpg"/>
          <p:cNvPicPr>
            <a:picLocks noChangeAspect="1"/>
          </p:cNvPicPr>
          <p:nvPr/>
        </p:nvPicPr>
        <p:blipFill>
          <a:blip r:embed="rId2" cstate="print">
            <a:lum bright="-15000" contrast="10000"/>
          </a:blip>
          <a:srcRect l="2400" t="3303" r="2400" b="3303"/>
          <a:stretch>
            <a:fillRect/>
          </a:stretch>
        </p:blipFill>
        <p:spPr>
          <a:xfrm>
            <a:off x="0" y="0"/>
            <a:ext cx="9144000" cy="6858000"/>
          </a:xfrm>
          <a:prstGeom prst="rect">
            <a:avLst/>
          </a:prstGeom>
        </p:spPr>
      </p:pic>
      <p:sp>
        <p:nvSpPr>
          <p:cNvPr id="4" name="Rectangle 3"/>
          <p:cNvSpPr/>
          <p:nvPr/>
        </p:nvSpPr>
        <p:spPr>
          <a:xfrm>
            <a:off x="0" y="0"/>
            <a:ext cx="9144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p:txBody>
          <a:bodyPr/>
          <a:lstStyle/>
          <a:p>
            <a:r>
              <a:rPr lang="en-US" dirty="0" smtClean="0"/>
              <a:t>Jesus is now ready..</a:t>
            </a:r>
            <a:endParaRPr lang="en-US" dirty="0"/>
          </a:p>
        </p:txBody>
      </p:sp>
      <p:sp>
        <p:nvSpPr>
          <p:cNvPr id="6" name="Content Placeholder 5"/>
          <p:cNvSpPr>
            <a:spLocks noGrp="1"/>
          </p:cNvSpPr>
          <p:nvPr>
            <p:ph idx="1"/>
          </p:nvPr>
        </p:nvSpPr>
        <p:spPr>
          <a:xfrm>
            <a:off x="0" y="1600200"/>
            <a:ext cx="9144000" cy="4953000"/>
          </a:xfrm>
          <a:solidFill>
            <a:schemeClr val="tx1">
              <a:alpha val="35000"/>
            </a:schemeClr>
          </a:solidFill>
        </p:spPr>
        <p:txBody>
          <a:bodyPr>
            <a:noAutofit/>
          </a:bodyPr>
          <a:lstStyle/>
          <a:p>
            <a:r>
              <a:rPr lang="en-US" sz="2400" dirty="0" smtClean="0"/>
              <a:t>John 18:4-8  Jesus therefore, knowing all things that would come upon Him, went forward and said to them, "Whom are you seeking?" 5 They answered Him, "Jesus of Nazareth.“ Jesus said to them, "I am He." And Judas, who betrayed Him, also stood with them. </a:t>
            </a:r>
          </a:p>
          <a:p>
            <a:r>
              <a:rPr lang="en-US" sz="2400" dirty="0" smtClean="0"/>
              <a:t>6 Now when He said to them, "I am He," they drew back and fell to the ground.  7 Then He asked them again, "Whom are you seeking?“ And they said, "Jesus of Nazareth." 8 Jesus answered, "I have told you that I am He. Therefore, if you seek Me, let these go their way…"</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Jesus arrest in Garden.jpg"/>
          <p:cNvPicPr>
            <a:picLocks noChangeAspect="1"/>
          </p:cNvPicPr>
          <p:nvPr/>
        </p:nvPicPr>
        <p:blipFill>
          <a:blip r:embed="rId2" cstate="print">
            <a:lum bright="-15000" contrast="10000"/>
          </a:blip>
          <a:srcRect l="2400" t="3303" r="2400" b="3303"/>
          <a:stretch>
            <a:fillRect/>
          </a:stretch>
        </p:blipFill>
        <p:spPr>
          <a:xfrm>
            <a:off x="0" y="0"/>
            <a:ext cx="9144000" cy="6858000"/>
          </a:xfrm>
          <a:prstGeom prst="rect">
            <a:avLst/>
          </a:prstGeom>
        </p:spPr>
      </p:pic>
      <p:sp>
        <p:nvSpPr>
          <p:cNvPr id="4" name="Rectangle 3"/>
          <p:cNvSpPr/>
          <p:nvPr/>
        </p:nvSpPr>
        <p:spPr>
          <a:xfrm>
            <a:off x="0" y="0"/>
            <a:ext cx="9144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p:txBody>
          <a:bodyPr>
            <a:normAutofit fontScale="90000"/>
          </a:bodyPr>
          <a:lstStyle/>
          <a:p>
            <a:r>
              <a:rPr lang="en-US" dirty="0" smtClean="0"/>
              <a:t>The scriptures must be fulfilled..</a:t>
            </a:r>
            <a:endParaRPr lang="en-US" dirty="0"/>
          </a:p>
        </p:txBody>
      </p:sp>
      <p:sp>
        <p:nvSpPr>
          <p:cNvPr id="6" name="Content Placeholder 5"/>
          <p:cNvSpPr>
            <a:spLocks noGrp="1"/>
          </p:cNvSpPr>
          <p:nvPr>
            <p:ph idx="1"/>
          </p:nvPr>
        </p:nvSpPr>
        <p:spPr>
          <a:xfrm>
            <a:off x="0" y="1600200"/>
            <a:ext cx="9144000" cy="4953000"/>
          </a:xfrm>
          <a:solidFill>
            <a:schemeClr val="tx1">
              <a:alpha val="35000"/>
            </a:schemeClr>
          </a:solidFill>
        </p:spPr>
        <p:txBody>
          <a:bodyPr>
            <a:noAutofit/>
          </a:bodyPr>
          <a:lstStyle/>
          <a:p>
            <a:r>
              <a:rPr lang="en-US" sz="2400" dirty="0" smtClean="0"/>
              <a:t>Mark 14:48-49 Then Jesus answered and said to them, "Have you come out, as against a robber, with swords and clubs to take Me?  49 I was daily with you in the temple teaching, and you did not seize Me. But the Scriptures must be fulfilled." </a:t>
            </a:r>
          </a:p>
          <a:p>
            <a:r>
              <a:rPr lang="en-US" sz="2400" dirty="0" smtClean="0"/>
              <a:t>Mark 14:50-52 Then they all forsook Him and fled.  51 Now a certain young man followed Him, having a linen cloth thrown around his naked body. And the young men laid hold of him, 52 and he left the linen cloth and fled from them naked.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sp>
        <p:nvSpPr>
          <p:cNvPr id="11" name="Rectangle 10"/>
          <p:cNvSpPr/>
          <p:nvPr/>
        </p:nvSpPr>
        <p:spPr>
          <a:xfrm>
            <a:off x="0" y="1828800"/>
            <a:ext cx="9144000" cy="350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ctrTitle"/>
          </p:nvPr>
        </p:nvSpPr>
        <p:spPr>
          <a:xfrm>
            <a:off x="0" y="304800"/>
            <a:ext cx="9144000" cy="1295399"/>
          </a:xfrm>
        </p:spPr>
        <p:txBody>
          <a:bodyPr/>
          <a:lstStyle/>
          <a:p>
            <a:r>
              <a:rPr lang="en-US" dirty="0" smtClean="0"/>
              <a:t>The Garden of Gethsemane</a:t>
            </a:r>
            <a:endParaRPr lang="en-US" dirty="0"/>
          </a:p>
        </p:txBody>
      </p:sp>
      <p:sp>
        <p:nvSpPr>
          <p:cNvPr id="9" name="Subtitle 8"/>
          <p:cNvSpPr>
            <a:spLocks noGrp="1"/>
          </p:cNvSpPr>
          <p:nvPr>
            <p:ph type="subTitle" idx="1"/>
          </p:nvPr>
        </p:nvSpPr>
        <p:spPr>
          <a:xfrm>
            <a:off x="1371600" y="5486400"/>
            <a:ext cx="6400800" cy="990600"/>
          </a:xfrm>
        </p:spPr>
        <p:txBody>
          <a:bodyPr>
            <a:normAutofit/>
          </a:bodyPr>
          <a:lstStyle/>
          <a:p>
            <a:r>
              <a:rPr lang="en-US" sz="4400" dirty="0" smtClean="0"/>
              <a:t>Mark 14:32-42</a:t>
            </a:r>
            <a:endParaRPr lang="en-US" sz="4400" dirty="0"/>
          </a:p>
        </p:txBody>
      </p:sp>
      <p:pic>
        <p:nvPicPr>
          <p:cNvPr id="13" name="Picture 12" descr="Gethsemane at night.jpg"/>
          <p:cNvPicPr>
            <a:picLocks noChangeAspect="1"/>
          </p:cNvPicPr>
          <p:nvPr/>
        </p:nvPicPr>
        <p:blipFill>
          <a:blip r:embed="rId4" cstate="print">
            <a:lum bright="8000" contrast="10000"/>
          </a:blip>
          <a:stretch>
            <a:fillRect/>
          </a:stretch>
        </p:blipFill>
        <p:spPr>
          <a:xfrm>
            <a:off x="1371600" y="1900186"/>
            <a:ext cx="6553200" cy="3357613"/>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Jerusalem from Bethany.jpg"/>
          <p:cNvPicPr>
            <a:picLocks noChangeAspect="1"/>
          </p:cNvPicPr>
          <p:nvPr/>
        </p:nvPicPr>
        <p:blipFill>
          <a:blip r:embed="rId2" cstate="print">
            <a:lum bright="-6000" contrast="10000"/>
          </a:blip>
          <a:srcRect l="1041" t="4263" r="1041" b="4263"/>
          <a:stretch>
            <a:fillRect/>
          </a:stretch>
        </p:blipFill>
        <p:spPr>
          <a:xfrm>
            <a:off x="0" y="1905000"/>
            <a:ext cx="9144000" cy="2895600"/>
          </a:xfrm>
          <a:prstGeom prst="rect">
            <a:avLst/>
          </a:prstGeom>
        </p:spPr>
      </p:pic>
      <p:pic>
        <p:nvPicPr>
          <p:cNvPr id="5" name="Content Placeholder 14" descr="24.jpg"/>
          <p:cNvPicPr>
            <a:picLocks noChangeAspect="1"/>
          </p:cNvPicPr>
          <p:nvPr/>
        </p:nvPicPr>
        <p:blipFill>
          <a:blip r:embed="rId3" cstate="print"/>
          <a:srcRect t="22268" b="22268"/>
          <a:stretch>
            <a:fillRect/>
          </a:stretch>
        </p:blipFill>
        <p:spPr>
          <a:xfrm>
            <a:off x="228600" y="152400"/>
            <a:ext cx="1155454" cy="1219200"/>
          </a:xfrm>
          <a:prstGeom prst="rect">
            <a:avLst/>
          </a:prstGeom>
        </p:spPr>
      </p:pic>
      <p:sp>
        <p:nvSpPr>
          <p:cNvPr id="6" name="Title 7"/>
          <p:cNvSpPr txBox="1">
            <a:spLocks/>
          </p:cNvSpPr>
          <p:nvPr/>
        </p:nvSpPr>
        <p:spPr>
          <a:xfrm>
            <a:off x="1371600" y="304800"/>
            <a:ext cx="4953000" cy="1219200"/>
          </a:xfrm>
          <a:prstGeom prst="rect">
            <a:avLst/>
          </a:prstGeom>
        </p:spPr>
        <p:txBody>
          <a:bodyP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800" b="0" i="0" u="none" strike="noStrike" kern="1200" cap="none" spc="0" normalizeH="0" baseline="0" noProof="0" smtClean="0">
                <a:ln>
                  <a:noFill/>
                </a:ln>
                <a:solidFill>
                  <a:srgbClr val="FFC000"/>
                </a:solidFill>
                <a:effectLst/>
                <a:uLnTx/>
                <a:uFillTx/>
                <a:latin typeface="Georgia" pitchFamily="18" charset="0"/>
                <a:ea typeface="+mj-ea"/>
                <a:cs typeface="Times New Roman" pitchFamily="18" charset="0"/>
              </a:rPr>
              <a:t>Hours…</a:t>
            </a:r>
            <a:endParaRPr kumimoji="0" lang="en-US" sz="4800" b="0" i="0" u="none" strike="noStrike" kern="1200" cap="none" spc="0" normalizeH="0" baseline="0" noProof="0" dirty="0">
              <a:ln>
                <a:noFill/>
              </a:ln>
              <a:solidFill>
                <a:srgbClr val="FFC000"/>
              </a:solidFill>
              <a:effectLst/>
              <a:uLnTx/>
              <a:uFillTx/>
              <a:latin typeface="Georgia" pitchFamily="18" charset="0"/>
              <a:ea typeface="+mj-ea"/>
              <a:cs typeface="Times New Roman" pitchFamily="18" charset="0"/>
            </a:endParaRPr>
          </a:p>
        </p:txBody>
      </p:sp>
      <p:sp>
        <p:nvSpPr>
          <p:cNvPr id="7" name="TextBox 6"/>
          <p:cNvSpPr txBox="1"/>
          <p:nvPr/>
        </p:nvSpPr>
        <p:spPr>
          <a:xfrm>
            <a:off x="381000" y="1066800"/>
            <a:ext cx="4419600" cy="523220"/>
          </a:xfrm>
          <a:prstGeom prst="rect">
            <a:avLst/>
          </a:prstGeom>
          <a:noFill/>
        </p:spPr>
        <p:txBody>
          <a:bodyPr wrap="square" rtlCol="0">
            <a:spAutoFit/>
          </a:bodyPr>
          <a:lstStyle/>
          <a:p>
            <a:r>
              <a:rPr lang="en-US" sz="2800" dirty="0" smtClean="0">
                <a:solidFill>
                  <a:schemeClr val="bg1"/>
                </a:solidFill>
                <a:latin typeface="Georgia" pitchFamily="18" charset="0"/>
              </a:rPr>
              <a:t>That Changed the World</a:t>
            </a:r>
            <a:endParaRPr lang="en-US" sz="2800" dirty="0">
              <a:solidFill>
                <a:schemeClr val="bg1"/>
              </a:solidFill>
              <a:latin typeface="Georgia" pitchFamily="18" charset="0"/>
            </a:endParaRPr>
          </a:p>
        </p:txBody>
      </p:sp>
      <p:sp>
        <p:nvSpPr>
          <p:cNvPr id="9" name="Content Placeholder 8"/>
          <p:cNvSpPr>
            <a:spLocks noGrp="1"/>
          </p:cNvSpPr>
          <p:nvPr>
            <p:ph idx="1"/>
          </p:nvPr>
        </p:nvSpPr>
        <p:spPr>
          <a:xfrm>
            <a:off x="0" y="1905000"/>
            <a:ext cx="9144000" cy="4648200"/>
          </a:xfrm>
          <a:solidFill>
            <a:schemeClr val="tx1">
              <a:alpha val="50000"/>
            </a:schemeClr>
          </a:solidFill>
          <a:ln>
            <a:noFill/>
          </a:ln>
        </p:spPr>
        <p:txBody>
          <a:bodyPr/>
          <a:lstStyle/>
          <a:p>
            <a:r>
              <a:rPr lang="en-US" i="1" dirty="0" smtClean="0"/>
              <a:t> </a:t>
            </a:r>
            <a:r>
              <a:rPr lang="en-US" i="1" dirty="0" smtClean="0">
                <a:solidFill>
                  <a:srgbClr val="FFC000"/>
                </a:solidFill>
              </a:rPr>
              <a:t>7:00</a:t>
            </a:r>
            <a:r>
              <a:rPr lang="en-US" i="1" dirty="0" smtClean="0"/>
              <a:t> to </a:t>
            </a:r>
            <a:r>
              <a:rPr lang="en-US" i="1" dirty="0" smtClean="0">
                <a:solidFill>
                  <a:srgbClr val="FFC000"/>
                </a:solidFill>
              </a:rPr>
              <a:t>11:00</a:t>
            </a:r>
            <a:r>
              <a:rPr lang="en-US" dirty="0" smtClean="0"/>
              <a:t> </a:t>
            </a:r>
            <a:r>
              <a:rPr lang="en-US" i="1" dirty="0" smtClean="0">
                <a:solidFill>
                  <a:srgbClr val="FFC000"/>
                </a:solidFill>
              </a:rPr>
              <a:t>PM  </a:t>
            </a:r>
            <a:r>
              <a:rPr lang="en-US" dirty="0" smtClean="0"/>
              <a:t>The Last Supper…</a:t>
            </a:r>
          </a:p>
          <a:p>
            <a:pPr lvl="1"/>
            <a:r>
              <a:rPr lang="en-US" sz="3200" dirty="0" smtClean="0"/>
              <a:t>The Passover..</a:t>
            </a:r>
          </a:p>
          <a:p>
            <a:pPr lvl="1"/>
            <a:r>
              <a:rPr lang="en-US" sz="3200" dirty="0" smtClean="0"/>
              <a:t>Betrayal..</a:t>
            </a:r>
          </a:p>
          <a:p>
            <a:pPr lvl="1"/>
            <a:r>
              <a:rPr lang="en-US" sz="3200" dirty="0" smtClean="0"/>
              <a:t>New Memorial..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left)">
                                      <p:cBhvr>
                                        <p:cTn id="12" dur="10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left)">
                                      <p:cBhvr>
                                        <p:cTn id="17" dur="10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wipe(left)">
                                      <p:cBhvr>
                                        <p:cTn id="22" dur="10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Jerusalem.jpg"/>
          <p:cNvPicPr>
            <a:picLocks noChangeAspect="1"/>
          </p:cNvPicPr>
          <p:nvPr/>
        </p:nvPicPr>
        <p:blipFill>
          <a:blip r:embed="rId2" cstate="print">
            <a:lum bright="-5000" contrast="10000"/>
          </a:blip>
          <a:stretch>
            <a:fillRect/>
          </a:stretch>
        </p:blipFill>
        <p:spPr>
          <a:xfrm>
            <a:off x="-1" y="-103909"/>
            <a:ext cx="9144001" cy="6961909"/>
          </a:xfrm>
          <a:prstGeom prst="rect">
            <a:avLst/>
          </a:prstGeom>
        </p:spPr>
      </p:pic>
      <p:sp>
        <p:nvSpPr>
          <p:cNvPr id="6" name="Arc 5"/>
          <p:cNvSpPr/>
          <p:nvPr/>
        </p:nvSpPr>
        <p:spPr>
          <a:xfrm rot="20585985">
            <a:off x="6021885" y="1803657"/>
            <a:ext cx="1690200" cy="1955146"/>
          </a:xfrm>
          <a:prstGeom prst="arc">
            <a:avLst/>
          </a:prstGeom>
          <a:ln w="603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rot="1524795">
            <a:off x="7853711" y="1837425"/>
            <a:ext cx="142178" cy="766131"/>
          </a:xfrm>
          <a:custGeom>
            <a:avLst/>
            <a:gdLst>
              <a:gd name="connsiteX0" fmla="*/ 0 w 1159328"/>
              <a:gd name="connsiteY0" fmla="*/ 112485 h 112485"/>
              <a:gd name="connsiteX1" fmla="*/ 979714 w 1159328"/>
              <a:gd name="connsiteY1" fmla="*/ 79828 h 112485"/>
              <a:gd name="connsiteX2" fmla="*/ 1077686 w 1159328"/>
              <a:gd name="connsiteY2" fmla="*/ 36285 h 112485"/>
              <a:gd name="connsiteX3" fmla="*/ 1066800 w 1159328"/>
              <a:gd name="connsiteY3" fmla="*/ 3628 h 112485"/>
              <a:gd name="connsiteX4" fmla="*/ 1110343 w 1159328"/>
              <a:gd name="connsiteY4" fmla="*/ 14514 h 1124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9328" h="112485">
                <a:moveTo>
                  <a:pt x="0" y="112485"/>
                </a:moveTo>
                <a:lnTo>
                  <a:pt x="979714" y="79828"/>
                </a:lnTo>
                <a:cubicBezTo>
                  <a:pt x="1159328" y="67128"/>
                  <a:pt x="1063172" y="48985"/>
                  <a:pt x="1077686" y="36285"/>
                </a:cubicBezTo>
                <a:cubicBezTo>
                  <a:pt x="1092200" y="23585"/>
                  <a:pt x="1061357" y="7256"/>
                  <a:pt x="1066800" y="3628"/>
                </a:cubicBezTo>
                <a:cubicBezTo>
                  <a:pt x="1072243" y="0"/>
                  <a:pt x="1091293" y="7257"/>
                  <a:pt x="1110343" y="14514"/>
                </a:cubicBezTo>
              </a:path>
            </a:pathLst>
          </a:custGeom>
          <a:ln w="603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Isosceles Triangle 7"/>
          <p:cNvSpPr/>
          <p:nvPr/>
        </p:nvSpPr>
        <p:spPr>
          <a:xfrm>
            <a:off x="8077200" y="1752600"/>
            <a:ext cx="76200" cy="152400"/>
          </a:xfrm>
          <a:prstGeom prst="triangle">
            <a:avLst/>
          </a:prstGeom>
          <a:solidFill>
            <a:srgbClr val="C00000"/>
          </a:solid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7696200" y="1295400"/>
            <a:ext cx="914400" cy="457200"/>
          </a:xfrm>
          <a:prstGeom prst="ellipse">
            <a:avLst/>
          </a:prstGeom>
          <a:no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1000"/>
                                        <p:tgtEl>
                                          <p:spTgt spid="7"/>
                                        </p:tgtEl>
                                      </p:cBhvr>
                                    </p:animEffect>
                                  </p:childTnLst>
                                </p:cTn>
                              </p:par>
                            </p:childTnLst>
                          </p:cTn>
                        </p:par>
                        <p:par>
                          <p:cTn id="12" fill="hold">
                            <p:stCondLst>
                              <p:cond delay="2000"/>
                            </p:stCondLst>
                            <p:childTnLst>
                              <p:par>
                                <p:cTn id="13" presetID="9" presetClass="entr" presetSubtype="0"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dissolve">
                                      <p:cBhvr>
                                        <p:cTn id="15" dur="500"/>
                                        <p:tgtEl>
                                          <p:spTgt spid="8"/>
                                        </p:tgtEl>
                                      </p:cBhvr>
                                    </p:animEffect>
                                  </p:childTnLst>
                                </p:cTn>
                              </p:par>
                            </p:childTnLst>
                          </p:cTn>
                        </p:par>
                        <p:par>
                          <p:cTn id="16" fill="hold">
                            <p:stCondLst>
                              <p:cond delay="2500"/>
                            </p:stCondLst>
                            <p:childTnLst>
                              <p:par>
                                <p:cTn id="17" presetID="9" presetClass="entr" presetSubtype="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dissolve">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Jerusalem from Bethany.jpg"/>
          <p:cNvPicPr>
            <a:picLocks noChangeAspect="1"/>
          </p:cNvPicPr>
          <p:nvPr/>
        </p:nvPicPr>
        <p:blipFill>
          <a:blip r:embed="rId2" cstate="print">
            <a:lum bright="-6000" contrast="10000"/>
          </a:blip>
          <a:srcRect l="1041" t="4263" r="1041" b="4263"/>
          <a:stretch>
            <a:fillRect/>
          </a:stretch>
        </p:blipFill>
        <p:spPr>
          <a:xfrm>
            <a:off x="0" y="1905000"/>
            <a:ext cx="9144000" cy="2895600"/>
          </a:xfrm>
          <a:prstGeom prst="rect">
            <a:avLst/>
          </a:prstGeom>
        </p:spPr>
      </p:pic>
      <p:sp>
        <p:nvSpPr>
          <p:cNvPr id="6" name="Title 7"/>
          <p:cNvSpPr txBox="1">
            <a:spLocks/>
          </p:cNvSpPr>
          <p:nvPr/>
        </p:nvSpPr>
        <p:spPr>
          <a:xfrm>
            <a:off x="381000" y="381000"/>
            <a:ext cx="6172200" cy="1295400"/>
          </a:xfrm>
          <a:prstGeom prst="rect">
            <a:avLst/>
          </a:prstGeom>
        </p:spPr>
        <p:txBody>
          <a:bodyPr>
            <a:normAutofit fontScale="925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800" b="0" i="1" u="none" strike="noStrike" kern="1200" cap="none" spc="0" normalizeH="0" baseline="0" noProof="0" dirty="0" smtClean="0">
                <a:ln>
                  <a:noFill/>
                </a:ln>
                <a:solidFill>
                  <a:srgbClr val="FFC000"/>
                </a:solidFill>
                <a:effectLst/>
                <a:uLnTx/>
                <a:uFillTx/>
                <a:latin typeface="Georgia" pitchFamily="18" charset="0"/>
                <a:ea typeface="+mj-ea"/>
                <a:cs typeface="Times New Roman" pitchFamily="18" charset="0"/>
              </a:rPr>
              <a:t>11:00</a:t>
            </a:r>
            <a:r>
              <a:rPr kumimoji="0" lang="en-US" sz="4800" b="0" i="0" u="none" strike="noStrike" kern="1200" cap="none" spc="0" normalizeH="0" baseline="0" noProof="0" dirty="0" smtClean="0">
                <a:ln>
                  <a:noFill/>
                </a:ln>
                <a:solidFill>
                  <a:srgbClr val="FFC000"/>
                </a:solidFill>
                <a:effectLst/>
                <a:uLnTx/>
                <a:uFillTx/>
                <a:latin typeface="Georgia" pitchFamily="18" charset="0"/>
                <a:ea typeface="+mj-ea"/>
                <a:cs typeface="Times New Roman" pitchFamily="18" charset="0"/>
              </a:rPr>
              <a:t> </a:t>
            </a:r>
            <a:r>
              <a:rPr kumimoji="0" lang="en-US" sz="4400" b="0" i="0" u="none" strike="noStrike" kern="1200" cap="none" spc="0" normalizeH="0" baseline="0" noProof="0" dirty="0" smtClean="0">
                <a:ln>
                  <a:noFill/>
                </a:ln>
                <a:solidFill>
                  <a:srgbClr val="FFC000"/>
                </a:solidFill>
                <a:effectLst/>
                <a:uLnTx/>
                <a:uFillTx/>
                <a:latin typeface="Georgia" pitchFamily="18" charset="0"/>
                <a:ea typeface="+mj-ea"/>
                <a:cs typeface="Times New Roman" pitchFamily="18" charset="0"/>
              </a:rPr>
              <a:t>PM…Upper</a:t>
            </a:r>
            <a:r>
              <a:rPr kumimoji="0" lang="en-US" sz="4400" b="0" i="0" u="none" strike="noStrike" kern="1200" cap="none" spc="0" normalizeH="0" noProof="0" dirty="0" smtClean="0">
                <a:ln>
                  <a:noFill/>
                </a:ln>
                <a:solidFill>
                  <a:srgbClr val="FFC000"/>
                </a:solidFill>
                <a:effectLst/>
                <a:uLnTx/>
                <a:uFillTx/>
                <a:latin typeface="Georgia" pitchFamily="18" charset="0"/>
                <a:ea typeface="+mj-ea"/>
                <a:cs typeface="Times New Roman" pitchFamily="18" charset="0"/>
              </a:rPr>
              <a:t> Room to Mt of Olives..</a:t>
            </a:r>
            <a:endParaRPr kumimoji="0" lang="en-US" sz="4400" b="0" i="0" u="none" strike="noStrike" kern="1200" cap="none" spc="0" normalizeH="0" baseline="0" noProof="0" dirty="0">
              <a:ln>
                <a:noFill/>
              </a:ln>
              <a:solidFill>
                <a:srgbClr val="FFC000"/>
              </a:solidFill>
              <a:effectLst/>
              <a:uLnTx/>
              <a:uFillTx/>
              <a:latin typeface="Georgia" pitchFamily="18" charset="0"/>
              <a:ea typeface="+mj-ea"/>
              <a:cs typeface="Times New Roman" pitchFamily="18" charset="0"/>
            </a:endParaRPr>
          </a:p>
        </p:txBody>
      </p:sp>
      <p:sp>
        <p:nvSpPr>
          <p:cNvPr id="9" name="Content Placeholder 8"/>
          <p:cNvSpPr>
            <a:spLocks noGrp="1"/>
          </p:cNvSpPr>
          <p:nvPr>
            <p:ph idx="1"/>
          </p:nvPr>
        </p:nvSpPr>
        <p:spPr>
          <a:xfrm>
            <a:off x="0" y="1905000"/>
            <a:ext cx="9144000" cy="4648200"/>
          </a:xfrm>
          <a:solidFill>
            <a:schemeClr val="tx1">
              <a:alpha val="50000"/>
            </a:schemeClr>
          </a:solidFill>
          <a:ln>
            <a:noFill/>
          </a:ln>
        </p:spPr>
        <p:txBody>
          <a:bodyPr>
            <a:normAutofit lnSpcReduction="10000"/>
          </a:bodyPr>
          <a:lstStyle/>
          <a:p>
            <a:r>
              <a:rPr lang="en-US" dirty="0" smtClean="0"/>
              <a:t>Mark 14:26 when they had sung a hymn, they went out to the Mount of Olives. </a:t>
            </a:r>
          </a:p>
          <a:p>
            <a:pPr lvl="1"/>
            <a:r>
              <a:rPr lang="en-US" dirty="0" smtClean="0"/>
              <a:t>Psalm 113-118 “</a:t>
            </a:r>
            <a:r>
              <a:rPr lang="en-US" dirty="0" err="1" smtClean="0"/>
              <a:t>Hallel</a:t>
            </a:r>
            <a:r>
              <a:rPr lang="en-US" dirty="0" smtClean="0"/>
              <a:t>” (praise)</a:t>
            </a:r>
          </a:p>
          <a:p>
            <a:pPr lvl="2"/>
            <a:r>
              <a:rPr lang="en-US" dirty="0" err="1" smtClean="0"/>
              <a:t>Psa</a:t>
            </a:r>
            <a:r>
              <a:rPr lang="en-US" dirty="0" smtClean="0"/>
              <a:t> 118:5-6 I called on the Lord in distress; The Lord answered me and set me in a broad place. The Lord is on my side; I will not </a:t>
            </a:r>
            <a:r>
              <a:rPr lang="en-US" dirty="0" err="1" smtClean="0"/>
              <a:t>fear.What</a:t>
            </a:r>
            <a:r>
              <a:rPr lang="en-US" dirty="0" smtClean="0"/>
              <a:t> can man do to me? The Lord is my strength and song, He has become my salvation. </a:t>
            </a:r>
          </a:p>
          <a:p>
            <a:pPr lvl="2"/>
            <a:r>
              <a:rPr lang="en-US" dirty="0" smtClean="0"/>
              <a:t>Psalms 118:22-24 The stone which the builders rejected Has become the chief cornerstone. 23 This was the Lord's doing; It is marvelous in our eyes. 24 This is the day the Lord has made; We will rejoice and be glad in it. </a:t>
            </a:r>
          </a:p>
          <a:p>
            <a:pPr lvl="1">
              <a:buNone/>
            </a:pPr>
            <a:endParaRPr lang="en-US" sz="3200" dirty="0" smtClean="0"/>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dissolv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dissolv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dissolve">
                                      <p:cBhvr>
                                        <p:cTn id="2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Jerusalem from Bethany.jpg"/>
          <p:cNvPicPr>
            <a:picLocks noChangeAspect="1"/>
          </p:cNvPicPr>
          <p:nvPr/>
        </p:nvPicPr>
        <p:blipFill>
          <a:blip r:embed="rId2" cstate="print">
            <a:lum bright="-6000" contrast="10000"/>
          </a:blip>
          <a:srcRect l="1041" t="4263" r="1041" b="4263"/>
          <a:stretch>
            <a:fillRect/>
          </a:stretch>
        </p:blipFill>
        <p:spPr>
          <a:xfrm>
            <a:off x="0" y="1905000"/>
            <a:ext cx="9144000" cy="2895600"/>
          </a:xfrm>
          <a:prstGeom prst="rect">
            <a:avLst/>
          </a:prstGeom>
        </p:spPr>
      </p:pic>
      <p:sp>
        <p:nvSpPr>
          <p:cNvPr id="6" name="Title 7"/>
          <p:cNvSpPr txBox="1">
            <a:spLocks/>
          </p:cNvSpPr>
          <p:nvPr/>
        </p:nvSpPr>
        <p:spPr>
          <a:xfrm>
            <a:off x="381000" y="381000"/>
            <a:ext cx="6172200" cy="1295400"/>
          </a:xfrm>
          <a:prstGeom prst="rect">
            <a:avLst/>
          </a:prstGeom>
        </p:spPr>
        <p:txBody>
          <a:bodyPr>
            <a:normAutofit fontScale="925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800" b="0" i="1" u="none" strike="noStrike" kern="1200" cap="none" spc="0" normalizeH="0" baseline="0" noProof="0" dirty="0" smtClean="0">
                <a:ln>
                  <a:noFill/>
                </a:ln>
                <a:solidFill>
                  <a:srgbClr val="FFC000"/>
                </a:solidFill>
                <a:effectLst/>
                <a:uLnTx/>
                <a:uFillTx/>
                <a:latin typeface="Georgia" pitchFamily="18" charset="0"/>
                <a:ea typeface="+mj-ea"/>
                <a:cs typeface="Times New Roman" pitchFamily="18" charset="0"/>
              </a:rPr>
              <a:t>11:00</a:t>
            </a:r>
            <a:r>
              <a:rPr kumimoji="0" lang="en-US" sz="4800" b="0" i="0" u="none" strike="noStrike" kern="1200" cap="none" spc="0" normalizeH="0" baseline="0" noProof="0" dirty="0" smtClean="0">
                <a:ln>
                  <a:noFill/>
                </a:ln>
                <a:solidFill>
                  <a:srgbClr val="FFC000"/>
                </a:solidFill>
                <a:effectLst/>
                <a:uLnTx/>
                <a:uFillTx/>
                <a:latin typeface="Georgia" pitchFamily="18" charset="0"/>
                <a:ea typeface="+mj-ea"/>
                <a:cs typeface="Times New Roman" pitchFamily="18" charset="0"/>
              </a:rPr>
              <a:t> </a:t>
            </a:r>
            <a:r>
              <a:rPr kumimoji="0" lang="en-US" sz="4400" b="0" i="0" u="none" strike="noStrike" kern="1200" cap="none" spc="0" normalizeH="0" baseline="0" noProof="0" dirty="0" smtClean="0">
                <a:ln>
                  <a:noFill/>
                </a:ln>
                <a:solidFill>
                  <a:srgbClr val="FFC000"/>
                </a:solidFill>
                <a:effectLst/>
                <a:uLnTx/>
                <a:uFillTx/>
                <a:latin typeface="Georgia" pitchFamily="18" charset="0"/>
                <a:ea typeface="+mj-ea"/>
                <a:cs typeface="Times New Roman" pitchFamily="18" charset="0"/>
              </a:rPr>
              <a:t>PM…Upper</a:t>
            </a:r>
            <a:r>
              <a:rPr kumimoji="0" lang="en-US" sz="4400" b="0" i="0" u="none" strike="noStrike" kern="1200" cap="none" spc="0" normalizeH="0" noProof="0" dirty="0" smtClean="0">
                <a:ln>
                  <a:noFill/>
                </a:ln>
                <a:solidFill>
                  <a:srgbClr val="FFC000"/>
                </a:solidFill>
                <a:effectLst/>
                <a:uLnTx/>
                <a:uFillTx/>
                <a:latin typeface="Georgia" pitchFamily="18" charset="0"/>
                <a:ea typeface="+mj-ea"/>
                <a:cs typeface="Times New Roman" pitchFamily="18" charset="0"/>
              </a:rPr>
              <a:t> Room to Mt of Olives..</a:t>
            </a:r>
            <a:endParaRPr kumimoji="0" lang="en-US" sz="4400" b="0" i="0" u="none" strike="noStrike" kern="1200" cap="none" spc="0" normalizeH="0" baseline="0" noProof="0" dirty="0">
              <a:ln>
                <a:noFill/>
              </a:ln>
              <a:solidFill>
                <a:srgbClr val="FFC000"/>
              </a:solidFill>
              <a:effectLst/>
              <a:uLnTx/>
              <a:uFillTx/>
              <a:latin typeface="Georgia" pitchFamily="18" charset="0"/>
              <a:ea typeface="+mj-ea"/>
              <a:cs typeface="Times New Roman" pitchFamily="18" charset="0"/>
            </a:endParaRPr>
          </a:p>
        </p:txBody>
      </p:sp>
      <p:sp>
        <p:nvSpPr>
          <p:cNvPr id="9" name="Content Placeholder 8"/>
          <p:cNvSpPr>
            <a:spLocks noGrp="1"/>
          </p:cNvSpPr>
          <p:nvPr>
            <p:ph idx="1"/>
          </p:nvPr>
        </p:nvSpPr>
        <p:spPr>
          <a:xfrm>
            <a:off x="0" y="1905000"/>
            <a:ext cx="9144000" cy="4191000"/>
          </a:xfrm>
          <a:solidFill>
            <a:schemeClr val="tx1">
              <a:alpha val="50000"/>
            </a:schemeClr>
          </a:solidFill>
          <a:ln>
            <a:noFill/>
          </a:ln>
        </p:spPr>
        <p:txBody>
          <a:bodyPr>
            <a:normAutofit fontScale="85000" lnSpcReduction="20000"/>
          </a:bodyPr>
          <a:lstStyle/>
          <a:p>
            <a:r>
              <a:rPr lang="en-US" dirty="0" smtClean="0"/>
              <a:t>Mark 14:27</a:t>
            </a:r>
            <a:r>
              <a:rPr lang="en-US" sz="3200" dirty="0" smtClean="0"/>
              <a:t> 27 Jesus said to them, "All of you will be made to stumble because of Me this night, for it is </a:t>
            </a:r>
            <a:r>
              <a:rPr lang="en-US" sz="3200" dirty="0" err="1" smtClean="0"/>
              <a:t>written:'I</a:t>
            </a:r>
            <a:r>
              <a:rPr lang="en-US" sz="3200" dirty="0" smtClean="0"/>
              <a:t> will strike the </a:t>
            </a:r>
            <a:r>
              <a:rPr lang="en-US" sz="3200" dirty="0" err="1" smtClean="0"/>
              <a:t>Shepherd,And</a:t>
            </a:r>
            <a:r>
              <a:rPr lang="en-US" sz="3200" dirty="0" smtClean="0"/>
              <a:t> the sheep will be scattered.' 28 "</a:t>
            </a:r>
            <a:r>
              <a:rPr lang="en-US" sz="3200" dirty="0" smtClean="0">
                <a:solidFill>
                  <a:srgbClr val="FFC000"/>
                </a:solidFill>
              </a:rPr>
              <a:t>But after I have been raised, I will go before you to Galilee." </a:t>
            </a:r>
          </a:p>
          <a:p>
            <a:r>
              <a:rPr lang="en-US" sz="3200" dirty="0" smtClean="0"/>
              <a:t>29 Peter said to Him, "Even if all are made to stumble, yet I will not be." 30 Jesus said to him, "Assuredly, I say to you that today, even this night, before the rooster crows twice, you will deny Me three times." 31 But he spoke more vehemently, "If I have to die with You, I will not deny You!"And they all said likewise. </a:t>
            </a:r>
          </a:p>
          <a:p>
            <a:endParaRPr lang="en-US" sz="3200" dirty="0" smtClean="0"/>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dissolv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sp>
        <p:nvSpPr>
          <p:cNvPr id="11" name="Rectangle 10"/>
          <p:cNvSpPr/>
          <p:nvPr/>
        </p:nvSpPr>
        <p:spPr>
          <a:xfrm>
            <a:off x="0" y="1828800"/>
            <a:ext cx="9144000" cy="350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Gethsemane at night.jpg"/>
          <p:cNvPicPr>
            <a:picLocks noChangeAspect="1"/>
          </p:cNvPicPr>
          <p:nvPr/>
        </p:nvPicPr>
        <p:blipFill>
          <a:blip r:embed="rId4" cstate="print">
            <a:lum bright="8000" contrast="10000"/>
          </a:blip>
          <a:stretch>
            <a:fillRect/>
          </a:stretch>
        </p:blipFill>
        <p:spPr>
          <a:xfrm>
            <a:off x="1371600" y="1900186"/>
            <a:ext cx="6553200" cy="3357613"/>
          </a:xfrm>
          <a:prstGeom prst="rect">
            <a:avLst/>
          </a:prstGeom>
        </p:spPr>
      </p:pic>
      <p:sp>
        <p:nvSpPr>
          <p:cNvPr id="9" name="Subtitle 8"/>
          <p:cNvSpPr>
            <a:spLocks noGrp="1"/>
          </p:cNvSpPr>
          <p:nvPr>
            <p:ph idx="1"/>
          </p:nvPr>
        </p:nvSpPr>
        <p:spPr>
          <a:xfrm>
            <a:off x="0" y="1676400"/>
            <a:ext cx="9144000" cy="4876800"/>
          </a:xfrm>
          <a:solidFill>
            <a:schemeClr val="tx1">
              <a:alpha val="35000"/>
            </a:schemeClr>
          </a:solidFill>
        </p:spPr>
        <p:txBody>
          <a:bodyPr>
            <a:normAutofit/>
          </a:bodyPr>
          <a:lstStyle/>
          <a:p>
            <a:r>
              <a:rPr lang="en-US" sz="3000" dirty="0" smtClean="0"/>
              <a:t>Mark 14:32 Then they came to a place which was named Gethsemane; and He said to His disciples, "Sit here while I pray."  </a:t>
            </a:r>
          </a:p>
          <a:p>
            <a:r>
              <a:rPr lang="en-US" sz="3000" dirty="0" smtClean="0"/>
              <a:t>33 And He took Peter, James, and John with Him, and He began to be troubled and deeply distressed. 34 Then He said to them, "My soul is exceedingly sorrowful, even to death. Stay here and watch."</a:t>
            </a:r>
            <a:endParaRPr lang="en-US" sz="3000" dirty="0"/>
          </a:p>
        </p:txBody>
      </p:sp>
      <p:sp>
        <p:nvSpPr>
          <p:cNvPr id="8" name="Title 7"/>
          <p:cNvSpPr txBox="1">
            <a:spLocks/>
          </p:cNvSpPr>
          <p:nvPr/>
        </p:nvSpPr>
        <p:spPr>
          <a:xfrm>
            <a:off x="304800" y="304800"/>
            <a:ext cx="6172200" cy="1295400"/>
          </a:xfrm>
          <a:prstGeom prst="rect">
            <a:avLst/>
          </a:prstGeom>
        </p:spPr>
        <p:txBody>
          <a:bodyPr>
            <a:normAutofit fontScale="92500" lnSpcReduction="20000"/>
          </a:bodyPr>
          <a:lstStyle/>
          <a:p>
            <a:pPr lvl="0">
              <a:spcBef>
                <a:spcPct val="0"/>
              </a:spcBef>
            </a:pPr>
            <a:r>
              <a:rPr kumimoji="0" lang="en-US" sz="4800" b="0" i="1" u="none" strike="noStrike" kern="1200" cap="none" spc="0" normalizeH="0" baseline="0" noProof="0" dirty="0" smtClean="0">
                <a:ln>
                  <a:noFill/>
                </a:ln>
                <a:solidFill>
                  <a:srgbClr val="FFC000"/>
                </a:solidFill>
                <a:effectLst/>
                <a:uLnTx/>
                <a:uFillTx/>
                <a:latin typeface="Georgia" pitchFamily="18" charset="0"/>
                <a:ea typeface="+mj-ea"/>
                <a:cs typeface="Times New Roman" pitchFamily="18" charset="0"/>
              </a:rPr>
              <a:t>11:00</a:t>
            </a:r>
            <a:r>
              <a:rPr kumimoji="0" lang="en-US" sz="4800" b="0" i="1" u="none" strike="noStrike" kern="1200" cap="none" spc="0" normalizeH="0" noProof="0" dirty="0" smtClean="0">
                <a:ln>
                  <a:noFill/>
                </a:ln>
                <a:solidFill>
                  <a:srgbClr val="FFC000"/>
                </a:solidFill>
                <a:effectLst/>
                <a:uLnTx/>
                <a:uFillTx/>
                <a:latin typeface="Georgia" pitchFamily="18" charset="0"/>
                <a:ea typeface="+mj-ea"/>
                <a:cs typeface="Times New Roman" pitchFamily="18" charset="0"/>
              </a:rPr>
              <a:t> </a:t>
            </a:r>
            <a:r>
              <a:rPr kumimoji="0" lang="en-US" sz="4800" b="0" u="none" strike="noStrike" kern="1200" cap="none" spc="0" normalizeH="0" noProof="0" dirty="0" smtClean="0">
                <a:ln>
                  <a:noFill/>
                </a:ln>
                <a:solidFill>
                  <a:schemeClr val="bg1"/>
                </a:solidFill>
                <a:effectLst/>
                <a:uLnTx/>
                <a:uFillTx/>
                <a:latin typeface="Georgia" pitchFamily="18" charset="0"/>
                <a:ea typeface="+mj-ea"/>
                <a:cs typeface="Times New Roman" pitchFamily="18" charset="0"/>
              </a:rPr>
              <a:t>to </a:t>
            </a:r>
            <a:r>
              <a:rPr lang="en-US" sz="4800" i="1" dirty="0" smtClean="0">
                <a:solidFill>
                  <a:srgbClr val="FFC000"/>
                </a:solidFill>
                <a:latin typeface="Georgia" pitchFamily="18" charset="0"/>
                <a:cs typeface="Times New Roman" pitchFamily="18" charset="0"/>
              </a:rPr>
              <a:t>1:00 </a:t>
            </a:r>
            <a:r>
              <a:rPr lang="en-US" sz="4400" dirty="0" smtClean="0">
                <a:solidFill>
                  <a:srgbClr val="FFC000"/>
                </a:solidFill>
                <a:latin typeface="Georgia" pitchFamily="18" charset="0"/>
                <a:cs typeface="Times New Roman" pitchFamily="18" charset="0"/>
              </a:rPr>
              <a:t>PM.. Garden of Gethsemane..</a:t>
            </a:r>
            <a:r>
              <a:rPr kumimoji="0" lang="en-US" sz="4800" b="0" u="none" strike="noStrike" kern="1200" cap="none" spc="0" normalizeH="0" noProof="0" dirty="0" smtClean="0">
                <a:ln>
                  <a:noFill/>
                </a:ln>
                <a:solidFill>
                  <a:schemeClr val="bg1"/>
                </a:solidFill>
                <a:effectLst/>
                <a:uLnTx/>
                <a:uFillTx/>
                <a:latin typeface="Georgia" pitchFamily="18" charset="0"/>
                <a:ea typeface="+mj-ea"/>
                <a:cs typeface="Times New Roman" pitchFamily="18" charset="0"/>
              </a:rPr>
              <a:t> </a:t>
            </a:r>
            <a:endParaRPr kumimoji="0" lang="en-US" sz="4400" b="0" u="none" strike="noStrike" kern="1200" cap="none" spc="0" normalizeH="0" baseline="0" noProof="0" dirty="0">
              <a:ln>
                <a:noFill/>
              </a:ln>
              <a:solidFill>
                <a:schemeClr val="bg1"/>
              </a:solidFill>
              <a:effectLst/>
              <a:uLnTx/>
              <a:uFillTx/>
              <a:latin typeface="Georgia" pitchFamily="18" charset="0"/>
              <a:ea typeface="+mj-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dissolv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sp>
        <p:nvSpPr>
          <p:cNvPr id="11" name="Rectangle 10"/>
          <p:cNvSpPr/>
          <p:nvPr/>
        </p:nvSpPr>
        <p:spPr>
          <a:xfrm>
            <a:off x="0" y="1828800"/>
            <a:ext cx="9144000" cy="350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Gethsemane at night.jpg"/>
          <p:cNvPicPr>
            <a:picLocks noChangeAspect="1"/>
          </p:cNvPicPr>
          <p:nvPr/>
        </p:nvPicPr>
        <p:blipFill>
          <a:blip r:embed="rId4" cstate="print">
            <a:lum bright="8000" contrast="10000"/>
          </a:blip>
          <a:stretch>
            <a:fillRect/>
          </a:stretch>
        </p:blipFill>
        <p:spPr>
          <a:xfrm>
            <a:off x="1371600" y="1900186"/>
            <a:ext cx="6553200" cy="3357613"/>
          </a:xfrm>
          <a:prstGeom prst="rect">
            <a:avLst/>
          </a:prstGeom>
        </p:spPr>
      </p:pic>
      <p:sp>
        <p:nvSpPr>
          <p:cNvPr id="9" name="Subtitle 8"/>
          <p:cNvSpPr>
            <a:spLocks noGrp="1"/>
          </p:cNvSpPr>
          <p:nvPr>
            <p:ph idx="1"/>
          </p:nvPr>
        </p:nvSpPr>
        <p:spPr>
          <a:xfrm>
            <a:off x="0" y="1676400"/>
            <a:ext cx="9144000" cy="4876800"/>
          </a:xfrm>
          <a:solidFill>
            <a:schemeClr val="tx1">
              <a:alpha val="35000"/>
            </a:schemeClr>
          </a:solidFill>
        </p:spPr>
        <p:txBody>
          <a:bodyPr>
            <a:normAutofit/>
          </a:bodyPr>
          <a:lstStyle/>
          <a:p>
            <a:r>
              <a:rPr lang="en-US" sz="3000" dirty="0" smtClean="0"/>
              <a:t>33 He took Peter, James, and John with Him, and </a:t>
            </a:r>
            <a:r>
              <a:rPr lang="en-US" sz="3000" dirty="0" smtClean="0">
                <a:solidFill>
                  <a:srgbClr val="FFC000"/>
                </a:solidFill>
              </a:rPr>
              <a:t>He began to be troubled and deeply distressed</a:t>
            </a:r>
            <a:r>
              <a:rPr lang="en-US" sz="3000" dirty="0" smtClean="0"/>
              <a:t>. </a:t>
            </a:r>
          </a:p>
          <a:p>
            <a:pPr lvl="1"/>
            <a:r>
              <a:rPr lang="en-US" dirty="0" smtClean="0"/>
              <a:t>A lack of courage, lack of faith?</a:t>
            </a:r>
          </a:p>
          <a:p>
            <a:pPr lvl="1"/>
            <a:r>
              <a:rPr lang="en-US" dirty="0" smtClean="0"/>
              <a:t>Knowing God would turn away? (Psalm 22)</a:t>
            </a:r>
          </a:p>
          <a:p>
            <a:pPr lvl="1"/>
            <a:r>
              <a:rPr lang="en-US" dirty="0" smtClean="0"/>
              <a:t>A struggle unlike ours… for holiness to become our sin bearer (“drink the cup”)</a:t>
            </a:r>
          </a:p>
          <a:p>
            <a:pPr lvl="2"/>
            <a:r>
              <a:rPr lang="en-US" dirty="0" smtClean="0"/>
              <a:t>Luke 22:43-44 Then an angel appeared to Him from heaven, strengthening Him. 44 And being in agony, He prayed more earnestly. Then His sweat became like great drops of blood falling down to the ground. </a:t>
            </a:r>
          </a:p>
          <a:p>
            <a:pPr lvl="1"/>
            <a:endParaRPr lang="en-US" dirty="0"/>
          </a:p>
        </p:txBody>
      </p:sp>
      <p:sp>
        <p:nvSpPr>
          <p:cNvPr id="8" name="Title 7"/>
          <p:cNvSpPr txBox="1">
            <a:spLocks/>
          </p:cNvSpPr>
          <p:nvPr/>
        </p:nvSpPr>
        <p:spPr>
          <a:xfrm>
            <a:off x="304800" y="304800"/>
            <a:ext cx="6934200" cy="1295400"/>
          </a:xfrm>
          <a:prstGeom prst="rect">
            <a:avLst/>
          </a:prstGeom>
        </p:spPr>
        <p:txBody>
          <a:bodyPr>
            <a:normAutofit fontScale="92500" lnSpcReduction="20000"/>
          </a:bodyPr>
          <a:lstStyle/>
          <a:p>
            <a:pPr lvl="0">
              <a:spcBef>
                <a:spcPct val="0"/>
              </a:spcBef>
            </a:pPr>
            <a:r>
              <a:rPr kumimoji="0" lang="en-US" sz="4800" b="0" u="none" strike="noStrike" kern="1200" cap="none" spc="0" normalizeH="0" baseline="0" noProof="0" dirty="0" smtClean="0">
                <a:ln>
                  <a:noFill/>
                </a:ln>
                <a:solidFill>
                  <a:srgbClr val="FFC000"/>
                </a:solidFill>
                <a:effectLst/>
                <a:uLnTx/>
                <a:uFillTx/>
                <a:latin typeface="Georgia" pitchFamily="18" charset="0"/>
                <a:ea typeface="+mj-ea"/>
                <a:cs typeface="Times New Roman" pitchFamily="18" charset="0"/>
              </a:rPr>
              <a:t>A Transcendent Affliction.. The Anguish of Jesus</a:t>
            </a:r>
            <a:r>
              <a:rPr kumimoji="0" lang="en-US" sz="4800" b="0" u="none" strike="noStrike" kern="1200" cap="none" spc="0" normalizeH="0" noProof="0" dirty="0" smtClean="0">
                <a:ln>
                  <a:noFill/>
                </a:ln>
                <a:solidFill>
                  <a:schemeClr val="bg1"/>
                </a:solidFill>
                <a:effectLst/>
                <a:uLnTx/>
                <a:uFillTx/>
                <a:latin typeface="Georgia" pitchFamily="18" charset="0"/>
                <a:ea typeface="+mj-ea"/>
                <a:cs typeface="Times New Roman" pitchFamily="18" charset="0"/>
              </a:rPr>
              <a:t> </a:t>
            </a:r>
            <a:endParaRPr kumimoji="0" lang="en-US" sz="4400" b="0" u="none" strike="noStrike" kern="1200" cap="none" spc="0" normalizeH="0" baseline="0" noProof="0" dirty="0">
              <a:ln>
                <a:noFill/>
              </a:ln>
              <a:solidFill>
                <a:schemeClr val="bg1"/>
              </a:solidFill>
              <a:effectLst/>
              <a:uLnTx/>
              <a:uFillTx/>
              <a:latin typeface="Georgia" pitchFamily="18" charset="0"/>
              <a:ea typeface="+mj-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dissolv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dissolv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dissolve">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dissolve">
                                      <p:cBhvr>
                                        <p:cTn id="2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sp>
        <p:nvSpPr>
          <p:cNvPr id="11" name="Rectangle 10"/>
          <p:cNvSpPr/>
          <p:nvPr/>
        </p:nvSpPr>
        <p:spPr>
          <a:xfrm>
            <a:off x="0" y="1828800"/>
            <a:ext cx="9144000" cy="350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Gethsemane at night.jpg"/>
          <p:cNvPicPr>
            <a:picLocks noChangeAspect="1"/>
          </p:cNvPicPr>
          <p:nvPr/>
        </p:nvPicPr>
        <p:blipFill>
          <a:blip r:embed="rId4" cstate="print">
            <a:lum bright="8000" contrast="10000"/>
          </a:blip>
          <a:stretch>
            <a:fillRect/>
          </a:stretch>
        </p:blipFill>
        <p:spPr>
          <a:xfrm>
            <a:off x="1371600" y="1900186"/>
            <a:ext cx="6553200" cy="3357613"/>
          </a:xfrm>
          <a:prstGeom prst="rect">
            <a:avLst/>
          </a:prstGeom>
        </p:spPr>
      </p:pic>
      <p:sp>
        <p:nvSpPr>
          <p:cNvPr id="9" name="Subtitle 8"/>
          <p:cNvSpPr>
            <a:spLocks noGrp="1"/>
          </p:cNvSpPr>
          <p:nvPr>
            <p:ph idx="1"/>
          </p:nvPr>
        </p:nvSpPr>
        <p:spPr>
          <a:xfrm>
            <a:off x="0" y="1676400"/>
            <a:ext cx="9144000" cy="4876800"/>
          </a:xfrm>
          <a:solidFill>
            <a:schemeClr val="tx1">
              <a:alpha val="35000"/>
            </a:schemeClr>
          </a:solidFill>
        </p:spPr>
        <p:txBody>
          <a:bodyPr>
            <a:normAutofit/>
          </a:bodyPr>
          <a:lstStyle/>
          <a:p>
            <a:r>
              <a:rPr lang="en-US" sz="2800" dirty="0" smtClean="0"/>
              <a:t>Mark 14:35 He went a little farther, and fell on the ground, and prayed that </a:t>
            </a:r>
            <a:r>
              <a:rPr lang="en-US" sz="2800" dirty="0" smtClean="0">
                <a:solidFill>
                  <a:srgbClr val="FFC000"/>
                </a:solidFill>
              </a:rPr>
              <a:t>if it were possible, the hour might pass from Him. </a:t>
            </a:r>
            <a:r>
              <a:rPr lang="en-US" sz="2800" dirty="0" smtClean="0"/>
              <a:t>And He said, "Abba, Father, all things are possible for You. Take this cup away from Me; nevertheless, not what I will, but what You will." </a:t>
            </a:r>
          </a:p>
          <a:p>
            <a:pPr lvl="1"/>
            <a:r>
              <a:rPr lang="en-US" dirty="0" smtClean="0"/>
              <a:t>Not possible.. there was no other way (Heb 9:22)</a:t>
            </a:r>
          </a:p>
          <a:p>
            <a:pPr lvl="1"/>
            <a:r>
              <a:rPr lang="en-US" dirty="0" smtClean="0"/>
              <a:t>The cup of God’s wrath (Psalm 75:8, Isa 51:17-22)</a:t>
            </a:r>
          </a:p>
          <a:p>
            <a:pPr lvl="2"/>
            <a:r>
              <a:rPr lang="en-US" dirty="0" smtClean="0"/>
              <a:t>Matt 20:22 “Can you drink the cup  that I drink?”</a:t>
            </a:r>
          </a:p>
          <a:p>
            <a:pPr lvl="2"/>
            <a:r>
              <a:rPr lang="en-US" dirty="0" smtClean="0"/>
              <a:t>John 18:11 “The cup which the Father has given Me, shall I not drink it?”</a:t>
            </a:r>
            <a:endParaRPr lang="en-US" dirty="0"/>
          </a:p>
        </p:txBody>
      </p:sp>
      <p:sp>
        <p:nvSpPr>
          <p:cNvPr id="8" name="Title 7"/>
          <p:cNvSpPr txBox="1">
            <a:spLocks/>
          </p:cNvSpPr>
          <p:nvPr/>
        </p:nvSpPr>
        <p:spPr>
          <a:xfrm>
            <a:off x="304800" y="304800"/>
            <a:ext cx="6934200" cy="1295400"/>
          </a:xfrm>
          <a:prstGeom prst="rect">
            <a:avLst/>
          </a:prstGeom>
        </p:spPr>
        <p:txBody>
          <a:bodyPr>
            <a:normAutofit/>
          </a:bodyPr>
          <a:lstStyle/>
          <a:p>
            <a:pPr lvl="0">
              <a:spcBef>
                <a:spcPct val="0"/>
              </a:spcBef>
            </a:pPr>
            <a:r>
              <a:rPr kumimoji="0" lang="en-US" sz="4800" b="0" u="none" strike="noStrike" kern="1200" cap="none" spc="0" normalizeH="0" baseline="0" noProof="0" dirty="0" smtClean="0">
                <a:ln>
                  <a:noFill/>
                </a:ln>
                <a:solidFill>
                  <a:srgbClr val="FFC000"/>
                </a:solidFill>
                <a:effectLst/>
                <a:uLnTx/>
                <a:uFillTx/>
                <a:latin typeface="Georgia" pitchFamily="18" charset="0"/>
                <a:ea typeface="+mj-ea"/>
                <a:cs typeface="Times New Roman" pitchFamily="18" charset="0"/>
              </a:rPr>
              <a:t>A Passionate Petition.. </a:t>
            </a:r>
            <a:endParaRPr kumimoji="0" lang="en-US" sz="4400" b="0" u="none" strike="noStrike" kern="1200" cap="none" spc="0" normalizeH="0" baseline="0" noProof="0" dirty="0">
              <a:ln>
                <a:noFill/>
              </a:ln>
              <a:solidFill>
                <a:schemeClr val="bg1"/>
              </a:solidFill>
              <a:effectLst/>
              <a:uLnTx/>
              <a:uFillTx/>
              <a:latin typeface="Georgia" pitchFamily="18" charset="0"/>
              <a:ea typeface="+mj-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dissolv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dissolv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dissolve">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dissolve">
                                      <p:cBhvr>
                                        <p:cTn id="2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sp>
        <p:nvSpPr>
          <p:cNvPr id="11" name="Rectangle 10"/>
          <p:cNvSpPr/>
          <p:nvPr/>
        </p:nvSpPr>
        <p:spPr>
          <a:xfrm>
            <a:off x="0" y="1828800"/>
            <a:ext cx="9144000" cy="350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Gethsemane at night.jpg"/>
          <p:cNvPicPr>
            <a:picLocks noChangeAspect="1"/>
          </p:cNvPicPr>
          <p:nvPr/>
        </p:nvPicPr>
        <p:blipFill>
          <a:blip r:embed="rId4" cstate="print">
            <a:lum bright="8000" contrast="10000"/>
          </a:blip>
          <a:stretch>
            <a:fillRect/>
          </a:stretch>
        </p:blipFill>
        <p:spPr>
          <a:xfrm>
            <a:off x="1371600" y="1900186"/>
            <a:ext cx="6553200" cy="3357613"/>
          </a:xfrm>
          <a:prstGeom prst="rect">
            <a:avLst/>
          </a:prstGeom>
        </p:spPr>
      </p:pic>
      <p:sp>
        <p:nvSpPr>
          <p:cNvPr id="9" name="Subtitle 8"/>
          <p:cNvSpPr>
            <a:spLocks noGrp="1"/>
          </p:cNvSpPr>
          <p:nvPr>
            <p:ph idx="1"/>
          </p:nvPr>
        </p:nvSpPr>
        <p:spPr>
          <a:xfrm>
            <a:off x="0" y="1676400"/>
            <a:ext cx="9144000" cy="4876800"/>
          </a:xfrm>
          <a:solidFill>
            <a:schemeClr val="tx1">
              <a:alpha val="35000"/>
            </a:schemeClr>
          </a:solidFill>
        </p:spPr>
        <p:txBody>
          <a:bodyPr>
            <a:normAutofit/>
          </a:bodyPr>
          <a:lstStyle/>
          <a:p>
            <a:r>
              <a:rPr lang="en-US" sz="2800" dirty="0" smtClean="0"/>
              <a:t>Mark 14:37 Then He came and found them sleeping, and said to Peter, </a:t>
            </a:r>
            <a:r>
              <a:rPr lang="en-US" sz="2800" dirty="0" smtClean="0">
                <a:solidFill>
                  <a:srgbClr val="FFC000"/>
                </a:solidFill>
              </a:rPr>
              <a:t>"Simon, are you sleeping? Could you not watch one hour?  38 Watch and pray, lest you enter into temptation. The spirit indeed is willing, but the flesh is weak." </a:t>
            </a:r>
          </a:p>
          <a:p>
            <a:pPr lvl="1"/>
            <a:r>
              <a:rPr lang="en-US" sz="2400" dirty="0" smtClean="0"/>
              <a:t>Matthew 6:13 And do not lead us into temptation, But deliver us from the evil one.</a:t>
            </a:r>
          </a:p>
          <a:p>
            <a:pPr lvl="1"/>
            <a:r>
              <a:rPr lang="en-US" sz="2400" dirty="0" smtClean="0"/>
              <a:t>1 Pet 5:8 Be sober, be vigilant; your adversary the devil walks about like a roaring lion, seeking whom he may devour. </a:t>
            </a:r>
          </a:p>
          <a:p>
            <a:pPr lvl="1"/>
            <a:endParaRPr lang="en-US" sz="2000" dirty="0">
              <a:solidFill>
                <a:srgbClr val="FFC000"/>
              </a:solidFill>
            </a:endParaRPr>
          </a:p>
        </p:txBody>
      </p:sp>
      <p:sp>
        <p:nvSpPr>
          <p:cNvPr id="8" name="Title 7"/>
          <p:cNvSpPr txBox="1">
            <a:spLocks/>
          </p:cNvSpPr>
          <p:nvPr/>
        </p:nvSpPr>
        <p:spPr>
          <a:xfrm>
            <a:off x="304800" y="533400"/>
            <a:ext cx="6934200" cy="1066800"/>
          </a:xfrm>
          <a:prstGeom prst="rect">
            <a:avLst/>
          </a:prstGeom>
        </p:spPr>
        <p:txBody>
          <a:bodyPr>
            <a:normAutofit fontScale="92500"/>
          </a:bodyPr>
          <a:lstStyle/>
          <a:p>
            <a:pPr lvl="0">
              <a:spcBef>
                <a:spcPct val="0"/>
              </a:spcBef>
            </a:pPr>
            <a:r>
              <a:rPr kumimoji="0" lang="en-US" sz="4800" b="0" u="none" strike="noStrike" kern="1200" cap="none" spc="0" normalizeH="0" baseline="0" noProof="0" dirty="0" smtClean="0">
                <a:ln>
                  <a:noFill/>
                </a:ln>
                <a:solidFill>
                  <a:srgbClr val="FFC000"/>
                </a:solidFill>
                <a:effectLst/>
                <a:uLnTx/>
                <a:uFillTx/>
                <a:latin typeface="Georgia" pitchFamily="18" charset="0"/>
                <a:ea typeface="+mj-ea"/>
                <a:cs typeface="Times New Roman" pitchFamily="18" charset="0"/>
              </a:rPr>
              <a:t>Affectionate Exhortation.. </a:t>
            </a:r>
            <a:endParaRPr kumimoji="0" lang="en-US" sz="4400" b="0" u="none" strike="noStrike" kern="1200" cap="none" spc="0" normalizeH="0" baseline="0" noProof="0" dirty="0">
              <a:ln>
                <a:noFill/>
              </a:ln>
              <a:solidFill>
                <a:schemeClr val="bg1"/>
              </a:solidFill>
              <a:effectLst/>
              <a:uLnTx/>
              <a:uFillTx/>
              <a:latin typeface="Georgia" pitchFamily="18" charset="0"/>
              <a:ea typeface="+mj-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dissolv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dissolve">
                                      <p:cBhvr>
                                        <p:cTn id="1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C00000"/>
        </a:solidFill>
        <a:ln>
          <a:solidFill>
            <a:srgbClr val="C00000"/>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3505</TotalTime>
  <Words>1215</Words>
  <Application>Microsoft Office PowerPoint</Application>
  <PresentationFormat>On-screen Show (4:3)</PresentationFormat>
  <Paragraphs>58</Paragraphs>
  <Slides>14</Slides>
  <Notes>8</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The Garden of Gethsemane</vt:lpstr>
      <vt:lpstr>Slide 2</vt:lpstr>
      <vt:lpstr>Slide 3</vt:lpstr>
      <vt:lpstr>Slide 4</vt:lpstr>
      <vt:lpstr>Slide 5</vt:lpstr>
      <vt:lpstr>Slide 6</vt:lpstr>
      <vt:lpstr>Slide 7</vt:lpstr>
      <vt:lpstr>Slide 8</vt:lpstr>
      <vt:lpstr>Slide 9</vt:lpstr>
      <vt:lpstr>Slide 10</vt:lpstr>
      <vt:lpstr>Slide 11</vt:lpstr>
      <vt:lpstr>Jesus is now ready..</vt:lpstr>
      <vt:lpstr>The scriptures must be fulfilled..</vt:lpstr>
      <vt:lpstr>The Garden of Gethsemane</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289</cp:revision>
  <dcterms:created xsi:type="dcterms:W3CDTF">2011-02-15T07:29:10Z</dcterms:created>
  <dcterms:modified xsi:type="dcterms:W3CDTF">2015-03-28T23:58:34Z</dcterms:modified>
</cp:coreProperties>
</file>