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5" r:id="rId2"/>
    <p:sldId id="269" r:id="rId3"/>
    <p:sldId id="270" r:id="rId4"/>
    <p:sldId id="271" r:id="rId5"/>
    <p:sldId id="272" r:id="rId6"/>
    <p:sldId id="266" r:id="rId7"/>
    <p:sldId id="273" r:id="rId8"/>
    <p:sldId id="274" r:id="rId9"/>
    <p:sldId id="275" r:id="rId10"/>
    <p:sldId id="276" r:id="rId11"/>
    <p:sldId id="267" r:id="rId12"/>
    <p:sldId id="277" r:id="rId13"/>
    <p:sldId id="278" r:id="rId14"/>
    <p:sldId id="279" r:id="rId15"/>
    <p:sldId id="280" r:id="rId16"/>
    <p:sldId id="281" r:id="rId17"/>
    <p:sldId id="282" r:id="rId18"/>
    <p:sldId id="283" r:id="rId19"/>
    <p:sldId id="284" r:id="rId20"/>
    <p:sldId id="268"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55" autoAdjust="0"/>
    <p:restoredTop sz="94660"/>
  </p:normalViewPr>
  <p:slideViewPr>
    <p:cSldViewPr>
      <p:cViewPr varScale="1">
        <p:scale>
          <a:sx n="91" d="100"/>
          <a:sy n="91" d="100"/>
        </p:scale>
        <p:origin x="-19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8" name="Picture 7" descr="NEVER ALONE 01.jpg"/>
          <p:cNvPicPr>
            <a:picLocks noChangeAspect="1"/>
          </p:cNvPicPr>
          <p:nvPr userDrawn="1"/>
        </p:nvPicPr>
        <p:blipFill>
          <a:blip r:embed="rId14" cstate="print">
            <a:lum bright="-25000" contrast="10000"/>
          </a:blip>
          <a:stretch>
            <a:fillRect/>
          </a:stretch>
        </p:blipFill>
        <p:spPr>
          <a:xfrm>
            <a:off x="0" y="0"/>
            <a:ext cx="9144000" cy="6858000"/>
          </a:xfrm>
          <a:prstGeom prst="rect">
            <a:avLst/>
          </a:prstGeom>
        </p:spPr>
      </p:pic>
      <p:sp>
        <p:nvSpPr>
          <p:cNvPr id="10" name="Rectangle 9"/>
          <p:cNvSpPr/>
          <p:nvPr userDrawn="1"/>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VER ALONE 01.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533400"/>
            <a:ext cx="8305800" cy="1066800"/>
          </a:xfrm>
        </p:spPr>
        <p:txBody>
          <a:bodyPr/>
          <a:lstStyle/>
          <a:p>
            <a:r>
              <a:rPr lang="en-US" sz="6600" dirty="0" smtClean="0"/>
              <a:t>N</a:t>
            </a:r>
            <a:r>
              <a:rPr lang="en-US" sz="6000" dirty="0" smtClean="0"/>
              <a:t>ever </a:t>
            </a:r>
            <a:r>
              <a:rPr lang="en-US" sz="6600" dirty="0" smtClean="0"/>
              <a:t>A</a:t>
            </a:r>
            <a:r>
              <a:rPr lang="en-US" sz="6000" dirty="0" smtClean="0"/>
              <a:t>lone</a:t>
            </a:r>
            <a:endParaRPr lang="en-US" sz="6000"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Psalm 139:1-6</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Gethsemane at night.jpg"/>
          <p:cNvPicPr>
            <a:picLocks noChangeAspect="1"/>
          </p:cNvPicPr>
          <p:nvPr/>
        </p:nvPicPr>
        <p:blipFill>
          <a:blip r:embed="rId2" cstate="print"/>
          <a:stretch>
            <a:fillRect/>
          </a:stretch>
        </p:blipFill>
        <p:spPr>
          <a:xfrm>
            <a:off x="0" y="1600200"/>
            <a:ext cx="4597400" cy="2743200"/>
          </a:xfrm>
          <a:prstGeom prst="rect">
            <a:avLst/>
          </a:prstGeom>
        </p:spPr>
      </p:pic>
      <p:pic>
        <p:nvPicPr>
          <p:cNvPr id="3" name="Picture 2" descr="the-savior-suffers-in-gethsemane-_DSC0461-600.jpg"/>
          <p:cNvPicPr>
            <a:picLocks noChangeAspect="1"/>
          </p:cNvPicPr>
          <p:nvPr/>
        </p:nvPicPr>
        <p:blipFill>
          <a:blip r:embed="rId3" cstate="print"/>
          <a:stretch>
            <a:fillRect/>
          </a:stretch>
        </p:blipFill>
        <p:spPr>
          <a:xfrm>
            <a:off x="0" y="1600200"/>
            <a:ext cx="4494508" cy="2743200"/>
          </a:xfrm>
          <a:prstGeom prst="rect">
            <a:avLst/>
          </a:prstGeom>
        </p:spPr>
      </p:pic>
      <p:pic>
        <p:nvPicPr>
          <p:cNvPr id="4" name="Picture 3" descr="hill of cross.jpg"/>
          <p:cNvPicPr>
            <a:picLocks noChangeAspect="1"/>
          </p:cNvPicPr>
          <p:nvPr/>
        </p:nvPicPr>
        <p:blipFill>
          <a:blip r:embed="rId4" cstate="print"/>
          <a:srcRect t="18533"/>
          <a:stretch>
            <a:fillRect/>
          </a:stretch>
        </p:blipFill>
        <p:spPr>
          <a:xfrm>
            <a:off x="4554935" y="1600200"/>
            <a:ext cx="4589065" cy="2743200"/>
          </a:xfrm>
          <a:prstGeom prst="rect">
            <a:avLst/>
          </a:prstGeom>
        </p:spPr>
      </p:pic>
      <p:sp>
        <p:nvSpPr>
          <p:cNvPr id="5" name="Rectangle 4"/>
          <p:cNvSpPr/>
          <p:nvPr/>
        </p:nvSpPr>
        <p:spPr>
          <a:xfrm>
            <a:off x="0" y="1600200"/>
            <a:ext cx="9144000" cy="2819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Jesus was alone..</a:t>
            </a:r>
            <a:endParaRPr lang="en-US" dirty="0"/>
          </a:p>
        </p:txBody>
      </p:sp>
      <p:sp>
        <p:nvSpPr>
          <p:cNvPr id="7" name="Content Placeholder 6"/>
          <p:cNvSpPr>
            <a:spLocks noGrp="1"/>
          </p:cNvSpPr>
          <p:nvPr>
            <p:ph idx="1"/>
          </p:nvPr>
        </p:nvSpPr>
        <p:spPr>
          <a:xfrm>
            <a:off x="152400" y="3810000"/>
            <a:ext cx="8763000" cy="3048000"/>
          </a:xfrm>
          <a:solidFill>
            <a:schemeClr val="tx1">
              <a:alpha val="55000"/>
            </a:schemeClr>
          </a:solidFill>
        </p:spPr>
        <p:txBody>
          <a:bodyPr>
            <a:normAutofit fontScale="85000" lnSpcReduction="20000"/>
          </a:bodyPr>
          <a:lstStyle/>
          <a:p>
            <a:r>
              <a:rPr lang="en-US" dirty="0" smtClean="0"/>
              <a:t>1 Peter 2:23 who, when He was reviled, did not revile in return; when He suffered, He did not threaten, but committed Himself to Him who judges righteously..</a:t>
            </a:r>
          </a:p>
          <a:p>
            <a:r>
              <a:rPr lang="en-US" dirty="0" smtClean="0"/>
              <a:t>1 Peter 4:19  Therefore let those who suffer according to the will of God commit their souls to Him in doing good, as to a faithful Creator.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Paul in prison.jpg"/>
          <p:cNvPicPr>
            <a:picLocks noChangeAspect="1"/>
          </p:cNvPicPr>
          <p:nvPr/>
        </p:nvPicPr>
        <p:blipFill>
          <a:blip r:embed="rId2" cstate="print"/>
          <a:stretch>
            <a:fillRect/>
          </a:stretch>
        </p:blipFill>
        <p:spPr>
          <a:xfrm>
            <a:off x="0" y="1600200"/>
            <a:ext cx="3429000" cy="2672729"/>
          </a:xfrm>
          <a:prstGeom prst="rect">
            <a:avLst/>
          </a:prstGeom>
        </p:spPr>
      </p:pic>
      <p:pic>
        <p:nvPicPr>
          <p:cNvPr id="4" name="Picture 3" descr="Pauls joy.jpg"/>
          <p:cNvPicPr>
            <a:picLocks noChangeAspect="1"/>
          </p:cNvPicPr>
          <p:nvPr/>
        </p:nvPicPr>
        <p:blipFill>
          <a:blip r:embed="rId3" cstate="print"/>
          <a:srcRect l="14286"/>
          <a:stretch>
            <a:fillRect/>
          </a:stretch>
        </p:blipFill>
        <p:spPr>
          <a:xfrm>
            <a:off x="3429000" y="1600200"/>
            <a:ext cx="3352800" cy="2669856"/>
          </a:xfrm>
          <a:prstGeom prst="rect">
            <a:avLst/>
          </a:prstGeom>
        </p:spPr>
      </p:pic>
      <p:pic>
        <p:nvPicPr>
          <p:cNvPr id="5" name="Picture 4" descr="Paul writing in prison.jpg"/>
          <p:cNvPicPr>
            <a:picLocks noChangeAspect="1"/>
          </p:cNvPicPr>
          <p:nvPr/>
        </p:nvPicPr>
        <p:blipFill>
          <a:blip r:embed="rId4" cstate="print"/>
          <a:stretch>
            <a:fillRect/>
          </a:stretch>
        </p:blipFill>
        <p:spPr>
          <a:xfrm>
            <a:off x="6051589" y="1600200"/>
            <a:ext cx="3092411" cy="2667000"/>
          </a:xfrm>
          <a:prstGeom prst="rect">
            <a:avLst/>
          </a:prstGeom>
        </p:spPr>
      </p:pic>
      <p:sp>
        <p:nvSpPr>
          <p:cNvPr id="6" name="Rectangle 5"/>
          <p:cNvSpPr/>
          <p:nvPr/>
        </p:nvSpPr>
        <p:spPr>
          <a:xfrm>
            <a:off x="0" y="1600200"/>
            <a:ext cx="9144000" cy="266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Paul’s loneliness..</a:t>
            </a:r>
            <a:endParaRPr lang="en-US" dirty="0"/>
          </a:p>
        </p:txBody>
      </p:sp>
      <p:sp>
        <p:nvSpPr>
          <p:cNvPr id="8" name="Content Placeholder 7"/>
          <p:cNvSpPr>
            <a:spLocks noGrp="1"/>
          </p:cNvSpPr>
          <p:nvPr>
            <p:ph idx="1"/>
          </p:nvPr>
        </p:nvSpPr>
        <p:spPr>
          <a:xfrm>
            <a:off x="457200" y="4648200"/>
            <a:ext cx="8229600" cy="1905000"/>
          </a:xfrm>
        </p:spPr>
        <p:txBody>
          <a:bodyPr>
            <a:normAutofit fontScale="92500"/>
          </a:bodyPr>
          <a:lstStyle/>
          <a:p>
            <a:r>
              <a:rPr lang="en-US" dirty="0" smtClean="0"/>
              <a:t>1 Corinthians 7:8  But I say to the unmarried and to the widows: It is good for them if they remain even as I am..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Paul in prison.jpg"/>
          <p:cNvPicPr>
            <a:picLocks noChangeAspect="1"/>
          </p:cNvPicPr>
          <p:nvPr/>
        </p:nvPicPr>
        <p:blipFill>
          <a:blip r:embed="rId2" cstate="print"/>
          <a:stretch>
            <a:fillRect/>
          </a:stretch>
        </p:blipFill>
        <p:spPr>
          <a:xfrm>
            <a:off x="0" y="1600200"/>
            <a:ext cx="3429000" cy="2672729"/>
          </a:xfrm>
          <a:prstGeom prst="rect">
            <a:avLst/>
          </a:prstGeom>
        </p:spPr>
      </p:pic>
      <p:pic>
        <p:nvPicPr>
          <p:cNvPr id="4" name="Picture 3" descr="Pauls joy.jpg"/>
          <p:cNvPicPr>
            <a:picLocks noChangeAspect="1"/>
          </p:cNvPicPr>
          <p:nvPr/>
        </p:nvPicPr>
        <p:blipFill>
          <a:blip r:embed="rId3" cstate="print"/>
          <a:srcRect l="14286"/>
          <a:stretch>
            <a:fillRect/>
          </a:stretch>
        </p:blipFill>
        <p:spPr>
          <a:xfrm>
            <a:off x="3429000" y="1600200"/>
            <a:ext cx="3352800" cy="2669856"/>
          </a:xfrm>
          <a:prstGeom prst="rect">
            <a:avLst/>
          </a:prstGeom>
        </p:spPr>
      </p:pic>
      <p:pic>
        <p:nvPicPr>
          <p:cNvPr id="5" name="Picture 4" descr="Paul writing in prison.jpg"/>
          <p:cNvPicPr>
            <a:picLocks noChangeAspect="1"/>
          </p:cNvPicPr>
          <p:nvPr/>
        </p:nvPicPr>
        <p:blipFill>
          <a:blip r:embed="rId4" cstate="print"/>
          <a:stretch>
            <a:fillRect/>
          </a:stretch>
        </p:blipFill>
        <p:spPr>
          <a:xfrm>
            <a:off x="6051589" y="1600200"/>
            <a:ext cx="3092411" cy="2667000"/>
          </a:xfrm>
          <a:prstGeom prst="rect">
            <a:avLst/>
          </a:prstGeom>
        </p:spPr>
      </p:pic>
      <p:sp>
        <p:nvSpPr>
          <p:cNvPr id="6" name="Rectangle 5"/>
          <p:cNvSpPr/>
          <p:nvPr/>
        </p:nvSpPr>
        <p:spPr>
          <a:xfrm>
            <a:off x="0" y="1600200"/>
            <a:ext cx="9144000" cy="266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Paul’s loneliness..</a:t>
            </a:r>
            <a:endParaRPr lang="en-US" dirty="0"/>
          </a:p>
        </p:txBody>
      </p:sp>
      <p:sp>
        <p:nvSpPr>
          <p:cNvPr id="8" name="Content Placeholder 7"/>
          <p:cNvSpPr>
            <a:spLocks noGrp="1"/>
          </p:cNvSpPr>
          <p:nvPr>
            <p:ph idx="1"/>
          </p:nvPr>
        </p:nvSpPr>
        <p:spPr>
          <a:xfrm>
            <a:off x="228600" y="3886200"/>
            <a:ext cx="8458200" cy="2667000"/>
          </a:xfrm>
          <a:solidFill>
            <a:schemeClr val="tx1">
              <a:alpha val="55000"/>
            </a:schemeClr>
          </a:solidFill>
        </p:spPr>
        <p:txBody>
          <a:bodyPr>
            <a:normAutofit fontScale="85000" lnSpcReduction="10000"/>
          </a:bodyPr>
          <a:lstStyle/>
          <a:p>
            <a:r>
              <a:rPr lang="en-US" dirty="0" smtClean="0"/>
              <a:t>Philippians 4:12-13 I know how to be abased, and I know how to abound. Everywhere and in all things I have learned both to be full and to be hungry, both to abound and to suffer need. 13 I can do all things through Christ who strengthens 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Paul in prison.jpg"/>
          <p:cNvPicPr>
            <a:picLocks noChangeAspect="1"/>
          </p:cNvPicPr>
          <p:nvPr/>
        </p:nvPicPr>
        <p:blipFill>
          <a:blip r:embed="rId2" cstate="print"/>
          <a:stretch>
            <a:fillRect/>
          </a:stretch>
        </p:blipFill>
        <p:spPr>
          <a:xfrm>
            <a:off x="0" y="1600200"/>
            <a:ext cx="3429000" cy="2672729"/>
          </a:xfrm>
          <a:prstGeom prst="rect">
            <a:avLst/>
          </a:prstGeom>
        </p:spPr>
      </p:pic>
      <p:pic>
        <p:nvPicPr>
          <p:cNvPr id="4" name="Picture 3" descr="Pauls joy.jpg"/>
          <p:cNvPicPr>
            <a:picLocks noChangeAspect="1"/>
          </p:cNvPicPr>
          <p:nvPr/>
        </p:nvPicPr>
        <p:blipFill>
          <a:blip r:embed="rId3" cstate="print"/>
          <a:srcRect l="14286"/>
          <a:stretch>
            <a:fillRect/>
          </a:stretch>
        </p:blipFill>
        <p:spPr>
          <a:xfrm>
            <a:off x="3429000" y="1600200"/>
            <a:ext cx="3352800" cy="2669856"/>
          </a:xfrm>
          <a:prstGeom prst="rect">
            <a:avLst/>
          </a:prstGeom>
        </p:spPr>
      </p:pic>
      <p:pic>
        <p:nvPicPr>
          <p:cNvPr id="5" name="Picture 4" descr="Paul writing in prison.jpg"/>
          <p:cNvPicPr>
            <a:picLocks noChangeAspect="1"/>
          </p:cNvPicPr>
          <p:nvPr/>
        </p:nvPicPr>
        <p:blipFill>
          <a:blip r:embed="rId4" cstate="print"/>
          <a:stretch>
            <a:fillRect/>
          </a:stretch>
        </p:blipFill>
        <p:spPr>
          <a:xfrm>
            <a:off x="6051589" y="1600200"/>
            <a:ext cx="3092411" cy="2667000"/>
          </a:xfrm>
          <a:prstGeom prst="rect">
            <a:avLst/>
          </a:prstGeom>
        </p:spPr>
      </p:pic>
      <p:sp>
        <p:nvSpPr>
          <p:cNvPr id="6" name="Rectangle 5"/>
          <p:cNvSpPr/>
          <p:nvPr/>
        </p:nvSpPr>
        <p:spPr>
          <a:xfrm>
            <a:off x="0" y="1600200"/>
            <a:ext cx="9144000" cy="266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Paul’s loneliness..</a:t>
            </a:r>
            <a:endParaRPr lang="en-US" dirty="0"/>
          </a:p>
        </p:txBody>
      </p:sp>
      <p:sp>
        <p:nvSpPr>
          <p:cNvPr id="8" name="Content Placeholder 7"/>
          <p:cNvSpPr>
            <a:spLocks noGrp="1"/>
          </p:cNvSpPr>
          <p:nvPr>
            <p:ph idx="1"/>
          </p:nvPr>
        </p:nvSpPr>
        <p:spPr>
          <a:xfrm>
            <a:off x="228600" y="3276600"/>
            <a:ext cx="8763000" cy="3581400"/>
          </a:xfrm>
          <a:solidFill>
            <a:schemeClr val="tx1">
              <a:alpha val="55000"/>
            </a:schemeClr>
          </a:solidFill>
        </p:spPr>
        <p:txBody>
          <a:bodyPr>
            <a:normAutofit fontScale="77500" lnSpcReduction="20000"/>
          </a:bodyPr>
          <a:lstStyle/>
          <a:p>
            <a:r>
              <a:rPr lang="en-US" dirty="0" smtClean="0"/>
              <a:t>2 Timothy 4:16-18 At my first defense no one stood with me, but all forsook me. May it not be charged against them. 17 But the Lord stood with me and strengthened me, so that the message might be preached fully through me, and that all the Gentiles might hear. Also I was delivered out of the mouth of the lion. 18 And the Lord will deliver me from every evil work and preserve me for His heavenly kingdom. To Him be glory forever and ever. Amen!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Promises of God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1"/>
            <a:ext cx="8610600" cy="3276600"/>
          </a:xfrm>
        </p:spPr>
        <p:txBody>
          <a:bodyPr>
            <a:normAutofit lnSpcReduction="10000"/>
          </a:bodyPr>
          <a:lstStyle/>
          <a:p>
            <a:r>
              <a:rPr lang="en-US" dirty="0" smtClean="0"/>
              <a:t>Psalms 68:5-6 A father of the fatherless, a defender of widows, Is God in His holy habitation. 6 God sets the solitary in families; He brings out those who are bound into prosperity; But the rebellious dwell in a dry land</a:t>
            </a:r>
            <a:r>
              <a:rPr lang="en-US" smtClean="0"/>
              <a:t>.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Promises of God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1"/>
            <a:ext cx="8610600" cy="3276600"/>
          </a:xfrm>
        </p:spPr>
        <p:txBody>
          <a:bodyPr>
            <a:normAutofit/>
          </a:bodyPr>
          <a:lstStyle/>
          <a:p>
            <a:r>
              <a:rPr lang="en-US" dirty="0" smtClean="0"/>
              <a:t>John 14:23 "If anyone loves Me, he will keep My word; and My Father will love him, and We will come to him and make Our home with him.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Promises of God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1"/>
            <a:ext cx="8610600" cy="3276600"/>
          </a:xfrm>
        </p:spPr>
        <p:txBody>
          <a:bodyPr>
            <a:normAutofit fontScale="85000" lnSpcReduction="20000"/>
          </a:bodyPr>
          <a:lstStyle/>
          <a:p>
            <a:r>
              <a:rPr lang="en-US" dirty="0" smtClean="0"/>
              <a:t>Joshua 1:5  No man shall be able to stand before you all the days of your life; as I was with Moses, so I will be with you. I will not leave you nor forsake you. </a:t>
            </a:r>
          </a:p>
          <a:p>
            <a:r>
              <a:rPr lang="en-US" dirty="0" smtClean="0"/>
              <a:t>Hebrews 13:5 Let your conduct be without covetousness; be content with such things as you have. For He Himself has said, "I will never leave you nor forsake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Promises of God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1"/>
            <a:ext cx="8610600" cy="3276600"/>
          </a:xfrm>
        </p:spPr>
        <p:txBody>
          <a:bodyPr>
            <a:normAutofit fontScale="92500" lnSpcReduction="20000"/>
          </a:bodyPr>
          <a:lstStyle/>
          <a:p>
            <a:r>
              <a:rPr lang="en-US" dirty="0" smtClean="0"/>
              <a:t>Psalms 37:25 I have been young, and now am old; Yet I have not seen the righteous forsaken, Nor his descendants begging bread. </a:t>
            </a:r>
          </a:p>
          <a:p>
            <a:r>
              <a:rPr lang="en-US" dirty="0" smtClean="0"/>
              <a:t>Psalms 27:10 When my father and my mother forsake me, Then the Lord will take care of me</a:t>
            </a:r>
            <a:r>
              <a:rPr lang="en-US" smtClean="0"/>
              <a:t>.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God’s nearness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0"/>
            <a:ext cx="8610600" cy="4297363"/>
          </a:xfrm>
        </p:spPr>
        <p:txBody>
          <a:bodyPr>
            <a:normAutofit fontScale="85000" lnSpcReduction="20000"/>
          </a:bodyPr>
          <a:lstStyle/>
          <a:p>
            <a:r>
              <a:rPr lang="en-US" dirty="0" smtClean="0"/>
              <a:t>Psalms 139:1-5 O Lord, You have searched me and known me. 2 You know my sitting down and my rising up; You understand my thought afar off. 3 You comprehend my path and my lying down, and are acquainted with all my ways. 4 For there is not a word on my tongue, But behold, O Lord, You know it altogether. 5 You have hedged me behind and before, And laid Your hand upon me.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God’s nearness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0"/>
            <a:ext cx="8610600" cy="3352800"/>
          </a:xfrm>
        </p:spPr>
        <p:txBody>
          <a:bodyPr>
            <a:normAutofit lnSpcReduction="10000"/>
          </a:bodyPr>
          <a:lstStyle/>
          <a:p>
            <a:r>
              <a:rPr lang="en-US" dirty="0" smtClean="0"/>
              <a:t>Psalms 139:13-14 For You formed my inward parts; You covered me in my mother's womb. 14 I will praise You, for I am fearfully and wonderfully made; Marvelous are Your works, And that my soul knows very well.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p:txBody>
          <a:bodyPr/>
          <a:lstStyle/>
          <a:p>
            <a:r>
              <a:rPr lang="en-US" dirty="0" smtClean="0"/>
              <a:t>Loneliness today..</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lstStyle/>
          <a:p>
            <a:r>
              <a:rPr lang="en-US" dirty="0" smtClean="0"/>
              <a:t>44%  unmarried ..</a:t>
            </a:r>
          </a:p>
          <a:p>
            <a:r>
              <a:rPr lang="en-US" dirty="0" smtClean="0"/>
              <a:t>102,000,000 people ..</a:t>
            </a:r>
          </a:p>
          <a:p>
            <a:r>
              <a:rPr lang="en-US" dirty="0" smtClean="0"/>
              <a:t>College students ..</a:t>
            </a:r>
          </a:p>
          <a:p>
            <a:r>
              <a:rPr lang="en-US" dirty="0" smtClean="0"/>
              <a:t>Divorced, elderly, single mothers..</a:t>
            </a:r>
          </a:p>
          <a:p>
            <a:r>
              <a:rPr lang="en-US" dirty="0" smtClean="0"/>
              <a:t>1 in 4 people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God’s invitation..</a:t>
            </a:r>
            <a:endParaRPr lang="en-US" dirty="0"/>
          </a:p>
        </p:txBody>
      </p:sp>
      <p:sp>
        <p:nvSpPr>
          <p:cNvPr id="4" name="Content Placeholder 3"/>
          <p:cNvSpPr>
            <a:spLocks noGrp="1"/>
          </p:cNvSpPr>
          <p:nvPr>
            <p:ph idx="1"/>
          </p:nvPr>
        </p:nvSpPr>
        <p:spPr/>
        <p:txBody>
          <a:bodyPr/>
          <a:lstStyle/>
          <a:p>
            <a:r>
              <a:rPr lang="en-US" dirty="0" smtClean="0"/>
              <a:t>Revelation 3:20 Behold, I stand at the door and knock. If anyone hears My voice and opens the door, I will come in to him and dine with him, and he with Me.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VER ALONE 01.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533400"/>
            <a:ext cx="8305800" cy="1066800"/>
          </a:xfrm>
        </p:spPr>
        <p:txBody>
          <a:bodyPr/>
          <a:lstStyle/>
          <a:p>
            <a:r>
              <a:rPr lang="en-US" sz="6600" dirty="0" smtClean="0"/>
              <a:t>N</a:t>
            </a:r>
            <a:r>
              <a:rPr lang="en-US" sz="6000" dirty="0" smtClean="0"/>
              <a:t>ever </a:t>
            </a:r>
            <a:r>
              <a:rPr lang="en-US" sz="6600" dirty="0" smtClean="0"/>
              <a:t>A</a:t>
            </a:r>
            <a:r>
              <a:rPr lang="en-US" sz="6000" dirty="0" smtClean="0"/>
              <a:t>lone</a:t>
            </a:r>
            <a:endParaRPr lang="en-US" sz="6000"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Psalm 139:1-6</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Living alone is difficult..</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lstStyle/>
          <a:p>
            <a:r>
              <a:rPr lang="en-US" dirty="0" smtClean="0"/>
              <a:t>Genesis 2:18  the Lord God said, "It is not good that man should be alone; I will make him a helper comparable to him."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truth.jpg"/>
          <p:cNvPicPr>
            <a:picLocks noChangeAspect="1"/>
          </p:cNvPicPr>
          <p:nvPr/>
        </p:nvPicPr>
        <p:blipFill>
          <a:blip r:embed="rId2" cstate="print">
            <a:lum bright="-5000" contrast="10000"/>
          </a:blip>
          <a:srcRect l="5560" t="64948" r="8340"/>
          <a:stretch>
            <a:fillRect/>
          </a:stretch>
        </p:blipFill>
        <p:spPr>
          <a:xfrm>
            <a:off x="3124200" y="5257800"/>
            <a:ext cx="2743199" cy="1179833"/>
          </a:xfrm>
          <a:prstGeom prst="rect">
            <a:avLst/>
          </a:prstGeom>
        </p:spPr>
      </p:pic>
      <p:pic>
        <p:nvPicPr>
          <p:cNvPr id="4" name="Picture 3" descr="Bible.jpg"/>
          <p:cNvPicPr>
            <a:picLocks noChangeAspect="1"/>
          </p:cNvPicPr>
          <p:nvPr/>
        </p:nvPicPr>
        <p:blipFill>
          <a:blip r:embed="rId3" cstate="print">
            <a:lum bright="4000"/>
          </a:blip>
          <a:srcRect t="12706" b="16941"/>
          <a:stretch>
            <a:fillRect/>
          </a:stretch>
        </p:blipFill>
        <p:spPr>
          <a:xfrm>
            <a:off x="2819400" y="5105400"/>
            <a:ext cx="3454400" cy="1518922"/>
          </a:xfrm>
          <a:prstGeom prst="rect">
            <a:avLst/>
          </a:prstGeom>
        </p:spPr>
      </p:pic>
      <p:sp>
        <p:nvSpPr>
          <p:cNvPr id="5" name="Title 4"/>
          <p:cNvSpPr>
            <a:spLocks noGrp="1"/>
          </p:cNvSpPr>
          <p:nvPr>
            <p:ph type="title"/>
          </p:nvPr>
        </p:nvSpPr>
        <p:spPr>
          <a:xfrm>
            <a:off x="381000" y="304800"/>
            <a:ext cx="6553200" cy="1143000"/>
          </a:xfrm>
        </p:spPr>
        <p:txBody>
          <a:bodyPr>
            <a:normAutofit/>
          </a:bodyPr>
          <a:lstStyle/>
          <a:p>
            <a:r>
              <a:rPr lang="en-US" dirty="0" smtClean="0"/>
              <a:t>God’s nearness ..</a:t>
            </a:r>
            <a:endParaRPr lang="en-US" dirty="0"/>
          </a:p>
        </p:txBody>
      </p:sp>
      <p:sp>
        <p:nvSpPr>
          <p:cNvPr id="7" name="Rectangle 6"/>
          <p:cNvSpPr/>
          <p:nvPr/>
        </p:nvSpPr>
        <p:spPr>
          <a:xfrm>
            <a:off x="2895600" y="5181600"/>
            <a:ext cx="3429000" cy="1447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1828800"/>
            <a:ext cx="8610600" cy="4297363"/>
          </a:xfrm>
        </p:spPr>
        <p:txBody>
          <a:bodyPr>
            <a:normAutofit fontScale="85000" lnSpcReduction="20000"/>
          </a:bodyPr>
          <a:lstStyle/>
          <a:p>
            <a:r>
              <a:rPr lang="en-US" dirty="0" smtClean="0"/>
              <a:t>Psalms 139:1-5 O Lord, You have searched me and known me. 2 You know my sitting down and my rising up; You understand my thought afar off. 3 You comprehend my path and my lying down, and are acquainted with all my ways. 4 For there is not a word on my tongue, But behold, O Lord, You know it altogether. 5 You have hedged me behind and before, And laid Your hand upon me.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ll alone.jpg"/>
          <p:cNvPicPr>
            <a:picLocks noChangeAspect="1"/>
          </p:cNvPicPr>
          <p:nvPr/>
        </p:nvPicPr>
        <p:blipFill>
          <a:blip r:embed="rId2" cstate="print">
            <a:lum bright="-10000" contrast="10000"/>
          </a:blip>
          <a:stretch>
            <a:fillRect/>
          </a:stretch>
        </p:blipFill>
        <p:spPr>
          <a:xfrm>
            <a:off x="0" y="1447800"/>
            <a:ext cx="9144000" cy="5143500"/>
          </a:xfrm>
          <a:prstGeom prst="rect">
            <a:avLst/>
          </a:prstGeom>
        </p:spPr>
      </p:pic>
      <p:sp>
        <p:nvSpPr>
          <p:cNvPr id="3" name="Rectangle 2"/>
          <p:cNvSpPr/>
          <p:nvPr/>
        </p:nvSpPr>
        <p:spPr>
          <a:xfrm>
            <a:off x="0" y="1447800"/>
            <a:ext cx="9144000" cy="54102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Feelings of loneliness..</a:t>
            </a:r>
            <a:endParaRPr lang="en-US" dirty="0"/>
          </a:p>
        </p:txBody>
      </p:sp>
      <p:sp>
        <p:nvSpPr>
          <p:cNvPr id="5" name="Content Placeholder 4"/>
          <p:cNvSpPr>
            <a:spLocks noGrp="1"/>
          </p:cNvSpPr>
          <p:nvPr>
            <p:ph idx="1"/>
          </p:nvPr>
        </p:nvSpPr>
        <p:spPr/>
        <p:txBody>
          <a:bodyPr/>
          <a:lstStyle/>
          <a:p>
            <a:r>
              <a:rPr lang="en-US" dirty="0" smtClean="0"/>
              <a:t>Sad and empty..</a:t>
            </a:r>
          </a:p>
          <a:p>
            <a:r>
              <a:rPr lang="en-US" dirty="0" smtClean="0"/>
              <a:t>Need for companionship</a:t>
            </a:r>
          </a:p>
          <a:p>
            <a:r>
              <a:rPr lang="en-US" dirty="0" smtClean="0"/>
              <a:t>Anxiety..</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Joseph in Egypt.jpg"/>
          <p:cNvPicPr>
            <a:picLocks noChangeAspect="1"/>
          </p:cNvPicPr>
          <p:nvPr/>
        </p:nvPicPr>
        <p:blipFill>
          <a:blip r:embed="rId2" cstate="print"/>
          <a:stretch>
            <a:fillRect/>
          </a:stretch>
        </p:blipFill>
        <p:spPr>
          <a:xfrm>
            <a:off x="0" y="1600200"/>
            <a:ext cx="4572000" cy="3048000"/>
          </a:xfrm>
          <a:prstGeom prst="rect">
            <a:avLst/>
          </a:prstGeom>
        </p:spPr>
      </p:pic>
      <p:pic>
        <p:nvPicPr>
          <p:cNvPr id="5" name="Picture 4" descr="Joseph accused.jpg"/>
          <p:cNvPicPr>
            <a:picLocks noChangeAspect="1"/>
          </p:cNvPicPr>
          <p:nvPr/>
        </p:nvPicPr>
        <p:blipFill>
          <a:blip r:embed="rId3" cstate="print"/>
          <a:stretch>
            <a:fillRect/>
          </a:stretch>
        </p:blipFill>
        <p:spPr>
          <a:xfrm>
            <a:off x="4572000" y="1600200"/>
            <a:ext cx="4572000" cy="3048000"/>
          </a:xfrm>
          <a:prstGeom prst="rect">
            <a:avLst/>
          </a:prstGeom>
        </p:spPr>
      </p:pic>
      <p:sp>
        <p:nvSpPr>
          <p:cNvPr id="6" name="Rectangle 5"/>
          <p:cNvSpPr/>
          <p:nvPr/>
        </p:nvSpPr>
        <p:spPr>
          <a:xfrm>
            <a:off x="0" y="1600200"/>
            <a:ext cx="9144000" cy="3124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Joseph’s lonely life..</a:t>
            </a:r>
            <a:endParaRPr lang="en-US" dirty="0"/>
          </a:p>
        </p:txBody>
      </p:sp>
      <p:sp>
        <p:nvSpPr>
          <p:cNvPr id="8" name="Content Placeholder 7"/>
          <p:cNvSpPr>
            <a:spLocks noGrp="1"/>
          </p:cNvSpPr>
          <p:nvPr>
            <p:ph idx="1"/>
          </p:nvPr>
        </p:nvSpPr>
        <p:spPr>
          <a:xfrm>
            <a:off x="457200" y="4343400"/>
            <a:ext cx="8229600" cy="2209800"/>
          </a:xfrm>
          <a:solidFill>
            <a:schemeClr val="tx1">
              <a:alpha val="55000"/>
            </a:schemeClr>
          </a:solidFill>
        </p:spPr>
        <p:txBody>
          <a:bodyPr>
            <a:normAutofit lnSpcReduction="10000"/>
          </a:bodyPr>
          <a:lstStyle/>
          <a:p>
            <a:r>
              <a:rPr lang="en-US" dirty="0" smtClean="0"/>
              <a:t>Genesis 39:21 But the Lord was with Joseph and showed him mercy, and He gave him favor in the sight of the keeper of the prison.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Gethsemane at night.jpg"/>
          <p:cNvPicPr>
            <a:picLocks noChangeAspect="1"/>
          </p:cNvPicPr>
          <p:nvPr/>
        </p:nvPicPr>
        <p:blipFill>
          <a:blip r:embed="rId2" cstate="print"/>
          <a:stretch>
            <a:fillRect/>
          </a:stretch>
        </p:blipFill>
        <p:spPr>
          <a:xfrm>
            <a:off x="0" y="1600200"/>
            <a:ext cx="4597400" cy="2743200"/>
          </a:xfrm>
          <a:prstGeom prst="rect">
            <a:avLst/>
          </a:prstGeom>
        </p:spPr>
      </p:pic>
      <p:pic>
        <p:nvPicPr>
          <p:cNvPr id="3" name="Picture 2" descr="the-savior-suffers-in-gethsemane-_DSC0461-600.jpg"/>
          <p:cNvPicPr>
            <a:picLocks noChangeAspect="1"/>
          </p:cNvPicPr>
          <p:nvPr/>
        </p:nvPicPr>
        <p:blipFill>
          <a:blip r:embed="rId3" cstate="print"/>
          <a:stretch>
            <a:fillRect/>
          </a:stretch>
        </p:blipFill>
        <p:spPr>
          <a:xfrm>
            <a:off x="0" y="1600200"/>
            <a:ext cx="4494508" cy="2743200"/>
          </a:xfrm>
          <a:prstGeom prst="rect">
            <a:avLst/>
          </a:prstGeom>
        </p:spPr>
      </p:pic>
      <p:pic>
        <p:nvPicPr>
          <p:cNvPr id="4" name="Picture 3" descr="hill of cross.jpg"/>
          <p:cNvPicPr>
            <a:picLocks noChangeAspect="1"/>
          </p:cNvPicPr>
          <p:nvPr/>
        </p:nvPicPr>
        <p:blipFill>
          <a:blip r:embed="rId4" cstate="print"/>
          <a:srcRect t="18533"/>
          <a:stretch>
            <a:fillRect/>
          </a:stretch>
        </p:blipFill>
        <p:spPr>
          <a:xfrm>
            <a:off x="4554935" y="1600200"/>
            <a:ext cx="4589065" cy="2743200"/>
          </a:xfrm>
          <a:prstGeom prst="rect">
            <a:avLst/>
          </a:prstGeom>
        </p:spPr>
      </p:pic>
      <p:sp>
        <p:nvSpPr>
          <p:cNvPr id="5" name="Rectangle 4"/>
          <p:cNvSpPr/>
          <p:nvPr/>
        </p:nvSpPr>
        <p:spPr>
          <a:xfrm>
            <a:off x="0" y="1600200"/>
            <a:ext cx="9144000" cy="2819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Jesus was alone..</a:t>
            </a:r>
            <a:endParaRPr lang="en-US" dirty="0"/>
          </a:p>
        </p:txBody>
      </p:sp>
      <p:sp>
        <p:nvSpPr>
          <p:cNvPr id="7" name="Content Placeholder 6"/>
          <p:cNvSpPr>
            <a:spLocks noGrp="1"/>
          </p:cNvSpPr>
          <p:nvPr>
            <p:ph idx="1"/>
          </p:nvPr>
        </p:nvSpPr>
        <p:spPr>
          <a:xfrm>
            <a:off x="457200" y="3962400"/>
            <a:ext cx="8229600" cy="2514600"/>
          </a:xfrm>
          <a:solidFill>
            <a:schemeClr val="tx1">
              <a:alpha val="55000"/>
            </a:schemeClr>
          </a:solidFill>
        </p:spPr>
        <p:txBody>
          <a:bodyPr>
            <a:normAutofit fontScale="92500" lnSpcReduction="10000"/>
          </a:bodyPr>
          <a:lstStyle/>
          <a:p>
            <a:r>
              <a:rPr lang="en-US" dirty="0" smtClean="0"/>
              <a:t>John 16:32 Indeed the hour is coming, yes, has now come, that you will be scattered, each to his own, and will leave Me alone. And yet I am not alone, because the Father is with 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Gethsemane at night.jpg"/>
          <p:cNvPicPr>
            <a:picLocks noChangeAspect="1"/>
          </p:cNvPicPr>
          <p:nvPr/>
        </p:nvPicPr>
        <p:blipFill>
          <a:blip r:embed="rId2" cstate="print"/>
          <a:stretch>
            <a:fillRect/>
          </a:stretch>
        </p:blipFill>
        <p:spPr>
          <a:xfrm>
            <a:off x="0" y="1600200"/>
            <a:ext cx="4597400" cy="2743200"/>
          </a:xfrm>
          <a:prstGeom prst="rect">
            <a:avLst/>
          </a:prstGeom>
        </p:spPr>
      </p:pic>
      <p:pic>
        <p:nvPicPr>
          <p:cNvPr id="3" name="Picture 2" descr="the-savior-suffers-in-gethsemane-_DSC0461-600.jpg"/>
          <p:cNvPicPr>
            <a:picLocks noChangeAspect="1"/>
          </p:cNvPicPr>
          <p:nvPr/>
        </p:nvPicPr>
        <p:blipFill>
          <a:blip r:embed="rId3" cstate="print"/>
          <a:stretch>
            <a:fillRect/>
          </a:stretch>
        </p:blipFill>
        <p:spPr>
          <a:xfrm>
            <a:off x="0" y="1600200"/>
            <a:ext cx="4494508" cy="2743200"/>
          </a:xfrm>
          <a:prstGeom prst="rect">
            <a:avLst/>
          </a:prstGeom>
        </p:spPr>
      </p:pic>
      <p:pic>
        <p:nvPicPr>
          <p:cNvPr id="4" name="Picture 3" descr="hill of cross.jpg"/>
          <p:cNvPicPr>
            <a:picLocks noChangeAspect="1"/>
          </p:cNvPicPr>
          <p:nvPr/>
        </p:nvPicPr>
        <p:blipFill>
          <a:blip r:embed="rId4" cstate="print"/>
          <a:srcRect t="18533"/>
          <a:stretch>
            <a:fillRect/>
          </a:stretch>
        </p:blipFill>
        <p:spPr>
          <a:xfrm>
            <a:off x="4554935" y="1600200"/>
            <a:ext cx="4589065" cy="2743200"/>
          </a:xfrm>
          <a:prstGeom prst="rect">
            <a:avLst/>
          </a:prstGeom>
        </p:spPr>
      </p:pic>
      <p:sp>
        <p:nvSpPr>
          <p:cNvPr id="5" name="Rectangle 4"/>
          <p:cNvSpPr/>
          <p:nvPr/>
        </p:nvSpPr>
        <p:spPr>
          <a:xfrm>
            <a:off x="0" y="1600200"/>
            <a:ext cx="9144000" cy="2819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Jesus was alone..</a:t>
            </a:r>
            <a:endParaRPr lang="en-US" dirty="0"/>
          </a:p>
        </p:txBody>
      </p:sp>
      <p:sp>
        <p:nvSpPr>
          <p:cNvPr id="7" name="Content Placeholder 6"/>
          <p:cNvSpPr>
            <a:spLocks noGrp="1"/>
          </p:cNvSpPr>
          <p:nvPr>
            <p:ph idx="1"/>
          </p:nvPr>
        </p:nvSpPr>
        <p:spPr>
          <a:xfrm>
            <a:off x="457200" y="3962400"/>
            <a:ext cx="8229600" cy="2514600"/>
          </a:xfrm>
          <a:solidFill>
            <a:schemeClr val="tx1">
              <a:alpha val="55000"/>
            </a:schemeClr>
          </a:solidFill>
        </p:spPr>
        <p:txBody>
          <a:bodyPr>
            <a:normAutofit fontScale="92500" lnSpcReduction="20000"/>
          </a:bodyPr>
          <a:lstStyle/>
          <a:p>
            <a:r>
              <a:rPr lang="en-US" dirty="0" smtClean="0"/>
              <a:t>Hebrews 5:7 who, in the days of His flesh, when He had offered up prayers and supplications, with vehement cries and tears to Him who was able to save Him from death, and was heard because of His godly fear..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Gethsemane at night.jpg"/>
          <p:cNvPicPr>
            <a:picLocks noChangeAspect="1"/>
          </p:cNvPicPr>
          <p:nvPr/>
        </p:nvPicPr>
        <p:blipFill>
          <a:blip r:embed="rId2" cstate="print"/>
          <a:stretch>
            <a:fillRect/>
          </a:stretch>
        </p:blipFill>
        <p:spPr>
          <a:xfrm>
            <a:off x="0" y="1600200"/>
            <a:ext cx="4597400" cy="2743200"/>
          </a:xfrm>
          <a:prstGeom prst="rect">
            <a:avLst/>
          </a:prstGeom>
        </p:spPr>
      </p:pic>
      <p:pic>
        <p:nvPicPr>
          <p:cNvPr id="3" name="Picture 2" descr="the-savior-suffers-in-gethsemane-_DSC0461-600.jpg"/>
          <p:cNvPicPr>
            <a:picLocks noChangeAspect="1"/>
          </p:cNvPicPr>
          <p:nvPr/>
        </p:nvPicPr>
        <p:blipFill>
          <a:blip r:embed="rId3" cstate="print"/>
          <a:stretch>
            <a:fillRect/>
          </a:stretch>
        </p:blipFill>
        <p:spPr>
          <a:xfrm>
            <a:off x="0" y="1600200"/>
            <a:ext cx="4494508" cy="2743200"/>
          </a:xfrm>
          <a:prstGeom prst="rect">
            <a:avLst/>
          </a:prstGeom>
        </p:spPr>
      </p:pic>
      <p:pic>
        <p:nvPicPr>
          <p:cNvPr id="4" name="Picture 3" descr="hill of cross.jpg"/>
          <p:cNvPicPr>
            <a:picLocks noChangeAspect="1"/>
          </p:cNvPicPr>
          <p:nvPr/>
        </p:nvPicPr>
        <p:blipFill>
          <a:blip r:embed="rId4" cstate="print"/>
          <a:srcRect t="18533"/>
          <a:stretch>
            <a:fillRect/>
          </a:stretch>
        </p:blipFill>
        <p:spPr>
          <a:xfrm>
            <a:off x="4554935" y="1600200"/>
            <a:ext cx="4589065" cy="2743200"/>
          </a:xfrm>
          <a:prstGeom prst="rect">
            <a:avLst/>
          </a:prstGeom>
        </p:spPr>
      </p:pic>
      <p:sp>
        <p:nvSpPr>
          <p:cNvPr id="5" name="Rectangle 4"/>
          <p:cNvSpPr/>
          <p:nvPr/>
        </p:nvSpPr>
        <p:spPr>
          <a:xfrm>
            <a:off x="0" y="1600200"/>
            <a:ext cx="9144000" cy="2819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Jesus was alone..</a:t>
            </a:r>
            <a:endParaRPr lang="en-US" dirty="0"/>
          </a:p>
        </p:txBody>
      </p:sp>
      <p:sp>
        <p:nvSpPr>
          <p:cNvPr id="7" name="Content Placeholder 6"/>
          <p:cNvSpPr>
            <a:spLocks noGrp="1"/>
          </p:cNvSpPr>
          <p:nvPr>
            <p:ph idx="1"/>
          </p:nvPr>
        </p:nvSpPr>
        <p:spPr>
          <a:xfrm>
            <a:off x="152400" y="3810000"/>
            <a:ext cx="8763000" cy="3048000"/>
          </a:xfrm>
          <a:solidFill>
            <a:schemeClr val="tx1">
              <a:alpha val="55000"/>
            </a:schemeClr>
          </a:solidFill>
        </p:spPr>
        <p:txBody>
          <a:bodyPr>
            <a:normAutofit fontScale="85000" lnSpcReduction="10000"/>
          </a:bodyPr>
          <a:lstStyle/>
          <a:p>
            <a:r>
              <a:rPr lang="en-US" dirty="0" smtClean="0"/>
              <a:t>Psalms 22:1  My God, My God, why have You forsaken Me? Why are You so far from helping Me, And from the words of My groaning? </a:t>
            </a:r>
          </a:p>
          <a:p>
            <a:r>
              <a:rPr lang="en-US" dirty="0" smtClean="0"/>
              <a:t>22:27 All the ends of the world Shall remember and turn to the Lord, And all the families of the nations shall worship before You.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1010</Words>
  <Application>Microsoft Office PowerPoint</Application>
  <PresentationFormat>On-screen Show (4:3)</PresentationFormat>
  <Paragraphs>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Never Alone</vt:lpstr>
      <vt:lpstr>Loneliness today..</vt:lpstr>
      <vt:lpstr>Living alone is difficult..</vt:lpstr>
      <vt:lpstr>God’s nearness ..</vt:lpstr>
      <vt:lpstr>Feelings of loneliness..</vt:lpstr>
      <vt:lpstr>Joseph’s lonely life..</vt:lpstr>
      <vt:lpstr>Jesus was alone..</vt:lpstr>
      <vt:lpstr>Jesus was alone..</vt:lpstr>
      <vt:lpstr>Jesus was alone..</vt:lpstr>
      <vt:lpstr>Jesus was alone..</vt:lpstr>
      <vt:lpstr>Paul’s loneliness..</vt:lpstr>
      <vt:lpstr>Paul’s loneliness..</vt:lpstr>
      <vt:lpstr>Paul’s loneliness..</vt:lpstr>
      <vt:lpstr>Promises of God ..</vt:lpstr>
      <vt:lpstr>Promises of God ..</vt:lpstr>
      <vt:lpstr>Promises of God ..</vt:lpstr>
      <vt:lpstr>Promises of God ..</vt:lpstr>
      <vt:lpstr>God’s nearness ..</vt:lpstr>
      <vt:lpstr>God’s nearness ..</vt:lpstr>
      <vt:lpstr>God’s invitation..</vt:lpstr>
      <vt:lpstr>Never Alone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236</cp:revision>
  <dcterms:created xsi:type="dcterms:W3CDTF">2011-02-15T07:29:10Z</dcterms:created>
  <dcterms:modified xsi:type="dcterms:W3CDTF">2015-04-18T16:40:49Z</dcterms:modified>
</cp:coreProperties>
</file>