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5" r:id="rId2"/>
    <p:sldId id="277" r:id="rId3"/>
    <p:sldId id="266" r:id="rId4"/>
    <p:sldId id="267" r:id="rId5"/>
    <p:sldId id="268" r:id="rId6"/>
    <p:sldId id="275" r:id="rId7"/>
    <p:sldId id="274" r:id="rId8"/>
    <p:sldId id="273" r:id="rId9"/>
    <p:sldId id="276" r:id="rId10"/>
    <p:sldId id="278" r:id="rId11"/>
    <p:sldId id="269" r:id="rId12"/>
    <p:sldId id="279" r:id="rId13"/>
    <p:sldId id="270" r:id="rId14"/>
    <p:sldId id="282" r:id="rId15"/>
    <p:sldId id="283" r:id="rId16"/>
    <p:sldId id="284" r:id="rId17"/>
    <p:sldId id="285" r:id="rId18"/>
    <p:sldId id="271" r:id="rId19"/>
    <p:sldId id="281" r:id="rId20"/>
    <p:sldId id="280" r:id="rId21"/>
    <p:sldId id="286" r:id="rId22"/>
    <p:sldId id="287" r:id="rId23"/>
    <p:sldId id="289" r:id="rId24"/>
    <p:sldId id="272"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8"/>
    <a:srgbClr val="180000"/>
    <a:srgbClr val="1E0000"/>
    <a:srgbClr val="360000"/>
    <a:srgbClr val="663300"/>
    <a:srgbClr val="261300"/>
    <a:srgbClr val="0078A2"/>
    <a:srgbClr val="000000"/>
    <a:srgbClr val="FFCC00"/>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18" autoAdjust="0"/>
    <p:restoredTop sz="86412" autoAdjust="0"/>
  </p:normalViewPr>
  <p:slideViewPr>
    <p:cSldViewPr>
      <p:cViewPr varScale="1">
        <p:scale>
          <a:sx n="83" d="100"/>
          <a:sy n="83" d="100"/>
        </p:scale>
        <p:origin x="-4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9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6/9/2015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6/9/2015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6/9/2015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94C8"/>
                </a:solidFill>
                <a:latin typeface="Headline One" pitchFamily="2" charset="0"/>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lvl1pPr>
              <a:lnSpc>
                <a:spcPts val="3500"/>
              </a:lnSpc>
              <a:defRPr b="1">
                <a:solidFill>
                  <a:schemeClr val="tx1"/>
                </a:solidFill>
                <a:latin typeface="Context Reprise LightCond SSi" pitchFamily="34" charset="0"/>
              </a:defRPr>
            </a:lvl1pPr>
            <a:lvl2pPr>
              <a:lnSpc>
                <a:spcPts val="3600"/>
              </a:lnSpc>
              <a:defRPr b="1">
                <a:solidFill>
                  <a:schemeClr val="tx1"/>
                </a:solidFill>
                <a:latin typeface="Context Reprise LightCond SSi" pitchFamily="34" charset="0"/>
              </a:defRPr>
            </a:lvl2pPr>
            <a:lvl3pPr>
              <a:lnSpc>
                <a:spcPts val="3600"/>
              </a:lnSpc>
              <a:defRPr b="1">
                <a:solidFill>
                  <a:schemeClr val="tx1"/>
                </a:solidFill>
                <a:latin typeface="Context Reprise LightCond SSi" pitchFamily="34" charset="0"/>
              </a:defRPr>
            </a:lvl3pPr>
            <a:lvl4pPr>
              <a:lnSpc>
                <a:spcPts val="3600"/>
              </a:lnSpc>
              <a:defRPr b="1">
                <a:solidFill>
                  <a:schemeClr val="tx1"/>
                </a:solidFill>
                <a:latin typeface="Context Reprise LightCond SSi" pitchFamily="34" charset="0"/>
              </a:defRPr>
            </a:lvl4pPr>
            <a:lvl5pPr>
              <a:lnSpc>
                <a:spcPts val="3600"/>
              </a:lnSpc>
              <a:defRPr b="1">
                <a:solidFill>
                  <a:schemeClr val="tx1"/>
                </a:solidFill>
                <a:latin typeface="Context Reprise LightCond SSi" pitchFamily="34" charset="0"/>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6/9/2015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6/9/2015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urch leadership  02.jpg"/>
          <p:cNvPicPr>
            <a:picLocks noChangeAspect="1"/>
          </p:cNvPicPr>
          <p:nvPr/>
        </p:nvPicPr>
        <p:blipFill>
          <a:blip r:embed="rId13" cstate="print">
            <a:lum bright="-20000" contrast="10000"/>
          </a:blip>
          <a:stretch>
            <a:fillRect/>
          </a:stretch>
        </p:blipFill>
        <p:spPr>
          <a:xfrm>
            <a:off x="0" y="0"/>
            <a:ext cx="9144000" cy="6858000"/>
          </a:xfrm>
          <a:prstGeom prst="rect">
            <a:avLst/>
          </a:prstGeom>
        </p:spPr>
      </p:pic>
      <p:pic>
        <p:nvPicPr>
          <p:cNvPr id="6" name="Picture 5" descr="Bible message.png"/>
          <p:cNvPicPr>
            <a:picLocks noChangeAspect="1"/>
          </p:cNvPicPr>
          <p:nvPr/>
        </p:nvPicPr>
        <p:blipFill>
          <a:blip r:embed="rId14" cstate="print">
            <a:lum bright="-7000" contrast="10000"/>
          </a:blip>
          <a:srcRect b="15738"/>
          <a:stretch>
            <a:fillRect/>
          </a:stretch>
        </p:blipFill>
        <p:spPr>
          <a:xfrm>
            <a:off x="-1" y="0"/>
            <a:ext cx="9144001" cy="6858000"/>
          </a:xfrm>
          <a:prstGeom prst="rect">
            <a:avLst/>
          </a:prstGeom>
        </p:spPr>
      </p:pic>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0094C8"/>
          </a:solidFill>
          <a:effectLst/>
          <a:latin typeface="Headline One" pitchFamily="2"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b="0" kern="1200">
          <a:solidFill>
            <a:schemeClr val="tx1"/>
          </a:solidFill>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b="0" kern="1200">
          <a:solidFill>
            <a:schemeClr val="tx1"/>
          </a:solidFill>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b="0" kern="1200">
          <a:solidFill>
            <a:schemeClr val="tx1"/>
          </a:solidFill>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b="0" kern="1200">
          <a:solidFill>
            <a:schemeClr val="tx1"/>
          </a:solidFill>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b="0" kern="1200">
          <a:solidFill>
            <a:schemeClr val="tx1"/>
          </a:solidFill>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church leadership  02.jpg"/>
          <p:cNvPicPr>
            <a:picLocks noChangeAspect="1"/>
          </p:cNvPicPr>
          <p:nvPr/>
        </p:nvPicPr>
        <p:blipFill>
          <a:blip r:embed="rId2" cstate="print">
            <a:lum bright="-20000" contrast="10000"/>
          </a:blip>
          <a:stretch>
            <a:fillRect/>
          </a:stretch>
        </p:blipFill>
        <p:spPr>
          <a:xfrm>
            <a:off x="0" y="0"/>
            <a:ext cx="9144000" cy="6858000"/>
          </a:xfrm>
          <a:prstGeom prst="rect">
            <a:avLst/>
          </a:prstGeom>
        </p:spPr>
      </p:pic>
      <p:pic>
        <p:nvPicPr>
          <p:cNvPr id="8" name="Picture 7" descr="Bible message.png"/>
          <p:cNvPicPr>
            <a:picLocks noChangeAspect="1"/>
          </p:cNvPicPr>
          <p:nvPr/>
        </p:nvPicPr>
        <p:blipFill>
          <a:blip r:embed="rId3" cstate="print">
            <a:lum bright="-10000" contrast="10000"/>
          </a:blip>
          <a:srcRect b="15738"/>
          <a:stretch>
            <a:fillRect/>
          </a:stretch>
        </p:blipFill>
        <p:spPr>
          <a:xfrm>
            <a:off x="-1" y="0"/>
            <a:ext cx="9144001" cy="6858000"/>
          </a:xfrm>
          <a:prstGeom prst="rect">
            <a:avLst/>
          </a:prstGeom>
        </p:spPr>
      </p:pic>
      <p:sp>
        <p:nvSpPr>
          <p:cNvPr id="9" name="Title 8"/>
          <p:cNvSpPr>
            <a:spLocks noGrp="1"/>
          </p:cNvSpPr>
          <p:nvPr>
            <p:ph type="ctrTitle"/>
          </p:nvPr>
        </p:nvSpPr>
        <p:spPr>
          <a:xfrm>
            <a:off x="685800" y="381000"/>
            <a:ext cx="7772400" cy="2438400"/>
          </a:xfrm>
        </p:spPr>
        <p:txBody>
          <a:bodyPr/>
          <a:lstStyle/>
          <a:p>
            <a:r>
              <a:rPr lang="en-US" sz="18000" dirty="0" smtClean="0"/>
              <a:t>G L O R Y</a:t>
            </a:r>
            <a:endParaRPr lang="en-US" sz="18000" dirty="0">
              <a:solidFill>
                <a:srgbClr val="0094C8"/>
              </a:solidFill>
              <a:latin typeface="Headline One" pitchFamily="2" charset="0"/>
            </a:endParaRPr>
          </a:p>
        </p:txBody>
      </p:sp>
      <p:sp>
        <p:nvSpPr>
          <p:cNvPr id="10" name="Subtitle 9"/>
          <p:cNvSpPr>
            <a:spLocks noGrp="1"/>
          </p:cNvSpPr>
          <p:nvPr>
            <p:ph type="subTitle" idx="1"/>
          </p:nvPr>
        </p:nvSpPr>
        <p:spPr>
          <a:xfrm>
            <a:off x="1371600" y="2819400"/>
            <a:ext cx="6400800" cy="838200"/>
          </a:xfrm>
        </p:spPr>
        <p:txBody>
          <a:bodyPr>
            <a:noAutofit/>
          </a:bodyPr>
          <a:lstStyle/>
          <a:p>
            <a:r>
              <a:rPr lang="en-US" sz="5400" dirty="0" smtClean="0">
                <a:solidFill>
                  <a:srgbClr val="C00000"/>
                </a:solidFill>
              </a:rPr>
              <a:t>Ezekiel 1</a:t>
            </a:r>
            <a:endParaRPr lang="en-US" sz="5400" dirty="0">
              <a:solidFill>
                <a:srgbClr val="C00000"/>
              </a:solidFill>
            </a:endParaRPr>
          </a:p>
        </p:txBody>
      </p:sp>
      <p:pic>
        <p:nvPicPr>
          <p:cNvPr id="1026" name="Picture 2"/>
          <p:cNvPicPr>
            <a:picLocks noChangeAspect="1" noChangeArrowheads="1"/>
          </p:cNvPicPr>
          <p:nvPr/>
        </p:nvPicPr>
        <p:blipFill>
          <a:blip r:embed="rId4" cstate="print"/>
          <a:srcRect/>
          <a:stretch>
            <a:fillRect/>
          </a:stretch>
        </p:blipFill>
        <p:spPr bwMode="auto">
          <a:xfrm>
            <a:off x="0" y="0"/>
            <a:ext cx="914400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zekiels vision of the glory of God.jpg"/>
          <p:cNvPicPr>
            <a:picLocks noChangeAspect="1"/>
          </p:cNvPicPr>
          <p:nvPr/>
        </p:nvPicPr>
        <p:blipFill>
          <a:blip r:embed="rId2" cstate="print">
            <a:lum bright="-10000" contrast="10000"/>
          </a:blip>
          <a:srcRect l="6750"/>
          <a:stretch>
            <a:fillRect/>
          </a:stretch>
        </p:blipFill>
        <p:spPr>
          <a:xfrm>
            <a:off x="0" y="0"/>
            <a:ext cx="9144000" cy="5257800"/>
          </a:xfrm>
          <a:prstGeom prst="rect">
            <a:avLst/>
          </a:prstGeom>
        </p:spPr>
      </p:pic>
      <p:sp>
        <p:nvSpPr>
          <p:cNvPr id="3" name="Subtitle 3"/>
          <p:cNvSpPr txBox="1">
            <a:spLocks/>
          </p:cNvSpPr>
          <p:nvPr/>
        </p:nvSpPr>
        <p:spPr>
          <a:xfrm>
            <a:off x="0" y="4953000"/>
            <a:ext cx="9144000" cy="1905000"/>
          </a:xfrm>
          <a:prstGeom prst="rect">
            <a:avLst/>
          </a:prstGeom>
          <a:solidFill>
            <a:schemeClr val="tx1">
              <a:alpha val="65000"/>
            </a:schemeClr>
          </a:solidFill>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1:28 “This was the appearance of the likeness of the glory of the</a:t>
            </a:r>
            <a:r>
              <a:rPr kumimoji="0" lang="en-US" sz="3600" b="0" i="0" u="none" strike="noStrike" kern="1200" cap="none" spc="0" normalizeH="0" noProof="0" dirty="0" smtClean="0">
                <a:ln>
                  <a:noFill/>
                </a:ln>
                <a:solidFill>
                  <a:schemeClr val="bg1"/>
                </a:solidFill>
                <a:effectLst/>
                <a:uLnTx/>
                <a:uFillTx/>
                <a:latin typeface="Georgia" pitchFamily="18" charset="0"/>
                <a:ea typeface="+mn-ea"/>
                <a:cs typeface="Times New Roman" pitchFamily="18" charset="0"/>
              </a:rPr>
              <a:t> Lord. When I saw it, I fell facedown”..</a:t>
            </a: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itchFamily="18" charset="0"/>
              </a:rPr>
              <a:t>Ezekiel 8:1 </a:t>
            </a:r>
            <a:endParaRPr lang="en-US" dirty="0"/>
          </a:p>
        </p:txBody>
      </p:sp>
      <p:sp>
        <p:nvSpPr>
          <p:cNvPr id="3" name="Content Placeholder 2"/>
          <p:cNvSpPr>
            <a:spLocks noGrp="1"/>
          </p:cNvSpPr>
          <p:nvPr>
            <p:ph idx="1"/>
          </p:nvPr>
        </p:nvSpPr>
        <p:spPr>
          <a:xfrm>
            <a:off x="381000" y="1600200"/>
            <a:ext cx="8305800" cy="2438399"/>
          </a:xfrm>
        </p:spPr>
        <p:txBody>
          <a:bodyPr>
            <a:normAutofit fontScale="92500"/>
          </a:bodyPr>
          <a:lstStyle/>
          <a:p>
            <a:r>
              <a:rPr lang="en-US" b="0" dirty="0" smtClean="0">
                <a:latin typeface="Georgia" pitchFamily="18" charset="0"/>
              </a:rPr>
              <a:t>And it came to pass in the sixth year, in the sixth month, on the fifth day of the month, as I sat in my house with the elders of Judah sitting before me, that the hand of the Lord God fell upon me there.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itchFamily="18" charset="0"/>
              </a:rPr>
              <a:t>Ezekiel 8:2-4 </a:t>
            </a:r>
            <a:endParaRPr lang="en-US" dirty="0"/>
          </a:p>
        </p:txBody>
      </p:sp>
      <p:sp>
        <p:nvSpPr>
          <p:cNvPr id="3" name="Content Placeholder 2"/>
          <p:cNvSpPr>
            <a:spLocks noGrp="1"/>
          </p:cNvSpPr>
          <p:nvPr>
            <p:ph idx="1"/>
          </p:nvPr>
        </p:nvSpPr>
        <p:spPr>
          <a:xfrm>
            <a:off x="228600" y="1524000"/>
            <a:ext cx="8763000" cy="2743200"/>
          </a:xfrm>
        </p:spPr>
        <p:txBody>
          <a:bodyPr>
            <a:noAutofit/>
          </a:bodyPr>
          <a:lstStyle/>
          <a:p>
            <a:pPr>
              <a:lnSpc>
                <a:spcPts val="2800"/>
              </a:lnSpc>
            </a:pPr>
            <a:r>
              <a:rPr lang="en-US" sz="2800" b="0" dirty="0" smtClean="0">
                <a:latin typeface="Georgia" pitchFamily="18" charset="0"/>
              </a:rPr>
              <a:t>...  and the Spirit lifted me up between earth and heaven, and brought me in visions of God to Jerusalem, to the door of the north gate of the inner court, where the seat of the image of jealousy was, which provokes to jealousy. 4 And behold, the glory of the God of Israel was there, like the vision that I saw in the plain.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the glory departed.jpg"/>
          <p:cNvPicPr>
            <a:picLocks noChangeAspect="1"/>
          </p:cNvPicPr>
          <p:nvPr/>
        </p:nvPicPr>
        <p:blipFill>
          <a:blip r:embed="rId2" cstate="print">
            <a:lum bright="-15000" contrast="10000"/>
          </a:blip>
          <a:stretch>
            <a:fillRect/>
          </a:stretch>
        </p:blipFill>
        <p:spPr>
          <a:xfrm>
            <a:off x="-1" y="0"/>
            <a:ext cx="9144001" cy="6019800"/>
          </a:xfrm>
          <a:prstGeom prst="rect">
            <a:avLst/>
          </a:prstGeom>
        </p:spPr>
      </p:pic>
      <p:sp>
        <p:nvSpPr>
          <p:cNvPr id="6" name="Content Placeholder 5"/>
          <p:cNvSpPr>
            <a:spLocks noGrp="1"/>
          </p:cNvSpPr>
          <p:nvPr>
            <p:ph idx="1"/>
          </p:nvPr>
        </p:nvSpPr>
        <p:spPr>
          <a:xfrm>
            <a:off x="0" y="4618037"/>
            <a:ext cx="9144000" cy="2239963"/>
          </a:xfrm>
          <a:solidFill>
            <a:schemeClr val="tx1">
              <a:alpha val="60000"/>
            </a:schemeClr>
          </a:solidFill>
        </p:spPr>
        <p:txBody>
          <a:bodyPr>
            <a:normAutofit fontScale="77500" lnSpcReduction="20000"/>
          </a:bodyPr>
          <a:lstStyle/>
          <a:p>
            <a:r>
              <a:rPr lang="en-US" b="0" dirty="0" smtClean="0">
                <a:solidFill>
                  <a:schemeClr val="bg1"/>
                </a:solidFill>
                <a:latin typeface="Georgia" pitchFamily="18" charset="0"/>
              </a:rPr>
              <a:t>Ezekiel 10:4 Then the glory of the Lord went up from the cherub, and paused over the threshold of the temple; and the house was filled with the cloud, and the court was full of the brightness of the Lord's glory.</a:t>
            </a:r>
          </a:p>
          <a:p>
            <a:pPr>
              <a:buNone/>
            </a:pPr>
            <a:endParaRPr lang="en-US" b="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the glory departed.jpg"/>
          <p:cNvPicPr>
            <a:picLocks noChangeAspect="1"/>
          </p:cNvPicPr>
          <p:nvPr/>
        </p:nvPicPr>
        <p:blipFill>
          <a:blip r:embed="rId2" cstate="print">
            <a:lum bright="-15000" contrast="10000"/>
          </a:blip>
          <a:stretch>
            <a:fillRect/>
          </a:stretch>
        </p:blipFill>
        <p:spPr>
          <a:xfrm>
            <a:off x="-1" y="0"/>
            <a:ext cx="9144001" cy="6019800"/>
          </a:xfrm>
          <a:prstGeom prst="rect">
            <a:avLst/>
          </a:prstGeom>
        </p:spPr>
      </p:pic>
      <p:sp>
        <p:nvSpPr>
          <p:cNvPr id="6" name="Content Placeholder 5"/>
          <p:cNvSpPr>
            <a:spLocks noGrp="1"/>
          </p:cNvSpPr>
          <p:nvPr>
            <p:ph idx="1"/>
          </p:nvPr>
        </p:nvSpPr>
        <p:spPr>
          <a:xfrm>
            <a:off x="0" y="5181600"/>
            <a:ext cx="9144000" cy="1676400"/>
          </a:xfrm>
          <a:solidFill>
            <a:schemeClr val="tx1">
              <a:alpha val="60000"/>
            </a:schemeClr>
          </a:solidFill>
        </p:spPr>
        <p:txBody>
          <a:bodyPr>
            <a:normAutofit/>
          </a:bodyPr>
          <a:lstStyle/>
          <a:p>
            <a:r>
              <a:rPr lang="en-US" sz="3200" b="0" dirty="0" smtClean="0">
                <a:solidFill>
                  <a:schemeClr val="bg1"/>
                </a:solidFill>
                <a:latin typeface="Georgia" pitchFamily="18" charset="0"/>
              </a:rPr>
              <a:t>Ezekiel 10:18  Then the glory of the Lord departed from the threshold of the temple and stood over the cherubim. </a:t>
            </a:r>
            <a:endParaRPr lang="en-US" sz="3200" b="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the glory departed.jpg"/>
          <p:cNvPicPr>
            <a:picLocks noChangeAspect="1"/>
          </p:cNvPicPr>
          <p:nvPr/>
        </p:nvPicPr>
        <p:blipFill>
          <a:blip r:embed="rId2" cstate="print">
            <a:lum bright="-10000" contrast="10000"/>
          </a:blip>
          <a:stretch>
            <a:fillRect/>
          </a:stretch>
        </p:blipFill>
        <p:spPr>
          <a:xfrm>
            <a:off x="-1" y="0"/>
            <a:ext cx="9144001" cy="6019800"/>
          </a:xfrm>
          <a:prstGeom prst="rect">
            <a:avLst/>
          </a:prstGeom>
        </p:spPr>
      </p:pic>
      <p:pic>
        <p:nvPicPr>
          <p:cNvPr id="4" name="Picture 3" descr="sunrise_clouds_over_longs.jpg"/>
          <p:cNvPicPr>
            <a:picLocks noChangeAspect="1"/>
          </p:cNvPicPr>
          <p:nvPr/>
        </p:nvPicPr>
        <p:blipFill>
          <a:blip r:embed="rId3" cstate="print">
            <a:lum bright="-10000" contrast="10000"/>
          </a:blip>
          <a:stretch>
            <a:fillRect/>
          </a:stretch>
        </p:blipFill>
        <p:spPr>
          <a:xfrm>
            <a:off x="0" y="0"/>
            <a:ext cx="9129713" cy="5410200"/>
          </a:xfrm>
          <a:prstGeom prst="rect">
            <a:avLst/>
          </a:prstGeom>
        </p:spPr>
      </p:pic>
      <p:sp>
        <p:nvSpPr>
          <p:cNvPr id="6" name="Content Placeholder 5"/>
          <p:cNvSpPr>
            <a:spLocks noGrp="1"/>
          </p:cNvSpPr>
          <p:nvPr>
            <p:ph idx="1"/>
          </p:nvPr>
        </p:nvSpPr>
        <p:spPr>
          <a:xfrm>
            <a:off x="0" y="4572000"/>
            <a:ext cx="9144000" cy="2286000"/>
          </a:xfrm>
          <a:solidFill>
            <a:schemeClr val="tx1">
              <a:alpha val="60000"/>
            </a:schemeClr>
          </a:solidFill>
        </p:spPr>
        <p:txBody>
          <a:bodyPr>
            <a:normAutofit fontScale="92500"/>
          </a:bodyPr>
          <a:lstStyle/>
          <a:p>
            <a:r>
              <a:rPr lang="en-US" sz="3200" b="0" dirty="0" smtClean="0">
                <a:solidFill>
                  <a:schemeClr val="bg1"/>
                </a:solidFill>
                <a:latin typeface="Georgia" pitchFamily="18" charset="0"/>
              </a:rPr>
              <a:t>11:22-23  So the cherubim lifted up their wings, with the wheels.. 23 And the glory of the Lord went up from the midst of the city and stood on the mountain, which is on the east side of the city..</a:t>
            </a:r>
            <a:r>
              <a:rPr lang="en-US" sz="3200" dirty="0" smtClean="0"/>
              <a: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the glory departed.jpg"/>
          <p:cNvPicPr>
            <a:picLocks noChangeAspect="1"/>
          </p:cNvPicPr>
          <p:nvPr/>
        </p:nvPicPr>
        <p:blipFill>
          <a:blip r:embed="rId2" cstate="print">
            <a:lum bright="-10000" contrast="10000"/>
          </a:blip>
          <a:stretch>
            <a:fillRect/>
          </a:stretch>
        </p:blipFill>
        <p:spPr>
          <a:xfrm>
            <a:off x="-1" y="0"/>
            <a:ext cx="9144001" cy="6019800"/>
          </a:xfrm>
          <a:prstGeom prst="rect">
            <a:avLst/>
          </a:prstGeom>
        </p:spPr>
      </p:pic>
      <p:pic>
        <p:nvPicPr>
          <p:cNvPr id="4" name="Picture 3" descr="sunrise_clouds_over_longs.jpg"/>
          <p:cNvPicPr>
            <a:picLocks noChangeAspect="1"/>
          </p:cNvPicPr>
          <p:nvPr/>
        </p:nvPicPr>
        <p:blipFill>
          <a:blip r:embed="rId3" cstate="print">
            <a:lum bright="-10000" contrast="10000"/>
          </a:blip>
          <a:stretch>
            <a:fillRect/>
          </a:stretch>
        </p:blipFill>
        <p:spPr>
          <a:xfrm>
            <a:off x="0" y="0"/>
            <a:ext cx="9129713" cy="5410200"/>
          </a:xfrm>
          <a:prstGeom prst="rect">
            <a:avLst/>
          </a:prstGeom>
        </p:spPr>
      </p:pic>
      <p:sp>
        <p:nvSpPr>
          <p:cNvPr id="6" name="Content Placeholder 5"/>
          <p:cNvSpPr>
            <a:spLocks noGrp="1"/>
          </p:cNvSpPr>
          <p:nvPr>
            <p:ph idx="1"/>
          </p:nvPr>
        </p:nvSpPr>
        <p:spPr>
          <a:xfrm>
            <a:off x="0" y="4343400"/>
            <a:ext cx="9144000" cy="2514600"/>
          </a:xfrm>
          <a:solidFill>
            <a:schemeClr val="tx1">
              <a:alpha val="60000"/>
            </a:schemeClr>
          </a:solidFill>
        </p:spPr>
        <p:txBody>
          <a:bodyPr>
            <a:normAutofit/>
          </a:bodyPr>
          <a:lstStyle/>
          <a:p>
            <a:r>
              <a:rPr lang="en-US" sz="3200" b="0" dirty="0" smtClean="0">
                <a:solidFill>
                  <a:schemeClr val="bg1"/>
                </a:solidFill>
                <a:latin typeface="Georgia" pitchFamily="18" charset="0"/>
              </a:rPr>
              <a:t>11:16-20  'Thus says the Lord God: "Although I have cast them far off among the Gentiles, and although I have scattered them among the countries, yet I shall be a little sanctuary for them in the countries where they have gone."' </a:t>
            </a:r>
            <a:endParaRPr lang="en-US" sz="3200" b="0" dirty="0">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the glory departed.jpg"/>
          <p:cNvPicPr>
            <a:picLocks noChangeAspect="1"/>
          </p:cNvPicPr>
          <p:nvPr/>
        </p:nvPicPr>
        <p:blipFill>
          <a:blip r:embed="rId2" cstate="print">
            <a:lum bright="-10000" contrast="10000"/>
          </a:blip>
          <a:stretch>
            <a:fillRect/>
          </a:stretch>
        </p:blipFill>
        <p:spPr>
          <a:xfrm>
            <a:off x="-1" y="0"/>
            <a:ext cx="9144001" cy="6019800"/>
          </a:xfrm>
          <a:prstGeom prst="rect">
            <a:avLst/>
          </a:prstGeom>
        </p:spPr>
      </p:pic>
      <p:pic>
        <p:nvPicPr>
          <p:cNvPr id="4" name="Picture 3" descr="sunrise_clouds_over_longs.jpg"/>
          <p:cNvPicPr>
            <a:picLocks noChangeAspect="1"/>
          </p:cNvPicPr>
          <p:nvPr/>
        </p:nvPicPr>
        <p:blipFill>
          <a:blip r:embed="rId3" cstate="print">
            <a:lum bright="-10000" contrast="10000"/>
          </a:blip>
          <a:stretch>
            <a:fillRect/>
          </a:stretch>
        </p:blipFill>
        <p:spPr>
          <a:xfrm>
            <a:off x="0" y="0"/>
            <a:ext cx="9129713" cy="5410200"/>
          </a:xfrm>
          <a:prstGeom prst="rect">
            <a:avLst/>
          </a:prstGeom>
        </p:spPr>
      </p:pic>
      <p:sp>
        <p:nvSpPr>
          <p:cNvPr id="6" name="Content Placeholder 5"/>
          <p:cNvSpPr>
            <a:spLocks noGrp="1"/>
          </p:cNvSpPr>
          <p:nvPr>
            <p:ph idx="1"/>
          </p:nvPr>
        </p:nvSpPr>
        <p:spPr>
          <a:xfrm>
            <a:off x="0" y="4038600"/>
            <a:ext cx="9144000" cy="2819400"/>
          </a:xfrm>
          <a:solidFill>
            <a:schemeClr val="tx1">
              <a:alpha val="60000"/>
            </a:schemeClr>
          </a:solidFill>
        </p:spPr>
        <p:txBody>
          <a:bodyPr>
            <a:normAutofit/>
          </a:bodyPr>
          <a:lstStyle/>
          <a:p>
            <a:r>
              <a:rPr lang="en-US" sz="3200" b="0" dirty="0" smtClean="0">
                <a:solidFill>
                  <a:schemeClr val="bg1"/>
                </a:solidFill>
                <a:latin typeface="Georgia" pitchFamily="18" charset="0"/>
              </a:rPr>
              <a:t>19 Then I will give them one heart, and I will put a new spirit within them, and take the stony heart out of their flesh, and give them a heart of flesh, 20 that they may walk in My statutes and keep My judgments and do them; and they shall be My people, and I will be their God.</a:t>
            </a:r>
            <a:endParaRPr lang="en-US" sz="3200" b="0" dirty="0">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itchFamily="18" charset="0"/>
              </a:rPr>
              <a:t>Ezekiel 40:1-2 </a:t>
            </a:r>
            <a:endParaRPr lang="en-US" dirty="0"/>
          </a:p>
        </p:txBody>
      </p:sp>
      <p:sp>
        <p:nvSpPr>
          <p:cNvPr id="3" name="Content Placeholder 2"/>
          <p:cNvSpPr>
            <a:spLocks noGrp="1"/>
          </p:cNvSpPr>
          <p:nvPr>
            <p:ph idx="1"/>
          </p:nvPr>
        </p:nvSpPr>
        <p:spPr>
          <a:xfrm>
            <a:off x="228600" y="1600200"/>
            <a:ext cx="8763000" cy="2819400"/>
          </a:xfrm>
        </p:spPr>
        <p:txBody>
          <a:bodyPr>
            <a:noAutofit/>
          </a:bodyPr>
          <a:lstStyle/>
          <a:p>
            <a:pPr>
              <a:lnSpc>
                <a:spcPts val="2800"/>
              </a:lnSpc>
            </a:pPr>
            <a:r>
              <a:rPr lang="en-US" sz="3000" b="0" dirty="0" smtClean="0">
                <a:latin typeface="Georgia" pitchFamily="18" charset="0"/>
              </a:rPr>
              <a:t>In the twenty-fifth year of our captivity, at the beginning of the year, on the tenth day of the month, in the fourteenth year after the city was captured, on the very same day the hand of the Lord was upon me; and He took me there. 2 In the visions of God He took me into the land of Israel and set me on a very high mountain…</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message.png"/>
          <p:cNvPicPr>
            <a:picLocks noChangeAspect="1"/>
          </p:cNvPicPr>
          <p:nvPr/>
        </p:nvPicPr>
        <p:blipFill>
          <a:blip r:embed="rId2" cstate="print">
            <a:lum bright="-7000" contrast="10000"/>
          </a:blip>
          <a:srcRect b="52459"/>
          <a:stretch>
            <a:fillRect/>
          </a:stretch>
        </p:blipFill>
        <p:spPr>
          <a:xfrm>
            <a:off x="-1" y="0"/>
            <a:ext cx="9144001" cy="6858000"/>
          </a:xfrm>
          <a:prstGeom prst="rect">
            <a:avLst/>
          </a:prstGeom>
        </p:spPr>
      </p:pic>
      <p:pic>
        <p:nvPicPr>
          <p:cNvPr id="3" name="Picture 2" descr="ezekielsanctuary.jpg"/>
          <p:cNvPicPr>
            <a:picLocks noChangeAspect="1"/>
          </p:cNvPicPr>
          <p:nvPr/>
        </p:nvPicPr>
        <p:blipFill>
          <a:blip r:embed="rId3" cstate="print">
            <a:lum bright="-10000" contrast="10000"/>
          </a:blip>
          <a:stretch>
            <a:fillRect/>
          </a:stretch>
        </p:blipFill>
        <p:spPr>
          <a:xfrm>
            <a:off x="-1" y="0"/>
            <a:ext cx="9144001" cy="5257800"/>
          </a:xfrm>
          <a:prstGeom prst="rect">
            <a:avLst/>
          </a:prstGeom>
          <a:solidFill>
            <a:schemeClr val="tx1"/>
          </a:solidFill>
        </p:spPr>
      </p:pic>
      <p:sp>
        <p:nvSpPr>
          <p:cNvPr id="5" name="Content Placeholder 4"/>
          <p:cNvSpPr>
            <a:spLocks noGrp="1"/>
          </p:cNvSpPr>
          <p:nvPr>
            <p:ph idx="1"/>
          </p:nvPr>
        </p:nvSpPr>
        <p:spPr>
          <a:xfrm>
            <a:off x="0" y="4953000"/>
            <a:ext cx="9144000" cy="1905000"/>
          </a:xfrm>
          <a:solidFill>
            <a:schemeClr val="tx1"/>
          </a:solidFill>
        </p:spPr>
        <p:txBody>
          <a:bodyPr>
            <a:normAutofit/>
          </a:bodyPr>
          <a:lstStyle/>
          <a:p>
            <a:r>
              <a:rPr lang="en-US" b="0" dirty="0" smtClean="0">
                <a:solidFill>
                  <a:schemeClr val="bg1"/>
                </a:solidFill>
                <a:latin typeface="Georgia" pitchFamily="18" charset="0"/>
              </a:rPr>
              <a:t>2 In the visions of God He took me into the land of Israel and set me on a very high mountain; on it toward the south was something like the structure of a city. </a:t>
            </a:r>
          </a:p>
          <a:p>
            <a:endParaRPr lang="en-US" b="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4" name="Title 3"/>
          <p:cNvSpPr>
            <a:spLocks noGrp="1"/>
          </p:cNvSpPr>
          <p:nvPr>
            <p:ph type="title"/>
          </p:nvPr>
        </p:nvSpPr>
        <p:spPr>
          <a:xfrm>
            <a:off x="381000" y="381000"/>
            <a:ext cx="5562600" cy="1371600"/>
          </a:xfrm>
        </p:spPr>
        <p:txBody>
          <a:bodyPr/>
          <a:lstStyle/>
          <a:p>
            <a:r>
              <a:rPr lang="en-US" dirty="0" smtClean="0">
                <a:solidFill>
                  <a:schemeClr val="bg1"/>
                </a:solidFill>
                <a:latin typeface="Georgia" pitchFamily="18" charset="0"/>
              </a:rPr>
              <a:t>30</a:t>
            </a:r>
            <a:r>
              <a:rPr lang="en-US" baseline="30000" dirty="0" smtClean="0">
                <a:solidFill>
                  <a:schemeClr val="bg1"/>
                </a:solidFill>
                <a:latin typeface="Georgia" pitchFamily="18" charset="0"/>
              </a:rPr>
              <a:t>th</a:t>
            </a:r>
            <a:r>
              <a:rPr lang="en-US" dirty="0" smtClean="0">
                <a:solidFill>
                  <a:schemeClr val="bg1"/>
                </a:solidFill>
                <a:latin typeface="Georgia" pitchFamily="18" charset="0"/>
              </a:rPr>
              <a:t> birthday…</a:t>
            </a:r>
            <a:endParaRPr lang="en-US"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itchFamily="18" charset="0"/>
              </a:rPr>
              <a:t>Ezekiel 43:2-5 </a:t>
            </a:r>
            <a:endParaRPr lang="en-US" dirty="0">
              <a:latin typeface="Georgia" pitchFamily="18" charset="0"/>
            </a:endParaRPr>
          </a:p>
        </p:txBody>
      </p:sp>
      <p:sp>
        <p:nvSpPr>
          <p:cNvPr id="3" name="Content Placeholder 2"/>
          <p:cNvSpPr>
            <a:spLocks noGrp="1"/>
          </p:cNvSpPr>
          <p:nvPr>
            <p:ph idx="1"/>
          </p:nvPr>
        </p:nvSpPr>
        <p:spPr>
          <a:xfrm>
            <a:off x="304800" y="1447801"/>
            <a:ext cx="8382000" cy="3124200"/>
          </a:xfrm>
        </p:spPr>
        <p:txBody>
          <a:bodyPr>
            <a:noAutofit/>
          </a:bodyPr>
          <a:lstStyle/>
          <a:p>
            <a:pPr>
              <a:lnSpc>
                <a:spcPts val="2800"/>
              </a:lnSpc>
            </a:pPr>
            <a:r>
              <a:rPr lang="en-US" sz="3000" b="0" dirty="0" smtClean="0">
                <a:latin typeface="Georgia" pitchFamily="18" charset="0"/>
              </a:rPr>
              <a:t>2 the glory of the God of Israel came from the way of the east… and the earth shone with His glory. 3 It was like the appearance of the vision which I saw — like the vision which I saw when I came to destroy the city. The visions were like the vision which I saw by the River </a:t>
            </a:r>
            <a:r>
              <a:rPr lang="en-US" sz="3000" b="0" dirty="0" err="1" smtClean="0">
                <a:latin typeface="Georgia" pitchFamily="18" charset="0"/>
              </a:rPr>
              <a:t>Chebar</a:t>
            </a:r>
            <a:r>
              <a:rPr lang="en-US" sz="3000" b="0" dirty="0" smtClean="0">
                <a:latin typeface="Georgia" pitchFamily="18" charset="0"/>
              </a:rPr>
              <a:t>; and I fell on my face.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itchFamily="18" charset="0"/>
              </a:rPr>
              <a:t>Ezekiel 43:2-5 </a:t>
            </a:r>
            <a:endParaRPr lang="en-US" dirty="0">
              <a:latin typeface="Georgia" pitchFamily="18" charset="0"/>
            </a:endParaRPr>
          </a:p>
        </p:txBody>
      </p:sp>
      <p:sp>
        <p:nvSpPr>
          <p:cNvPr id="3" name="Content Placeholder 2"/>
          <p:cNvSpPr>
            <a:spLocks noGrp="1"/>
          </p:cNvSpPr>
          <p:nvPr>
            <p:ph idx="1"/>
          </p:nvPr>
        </p:nvSpPr>
        <p:spPr>
          <a:xfrm>
            <a:off x="304800" y="1600200"/>
            <a:ext cx="8686800" cy="4525963"/>
          </a:xfrm>
        </p:spPr>
        <p:txBody>
          <a:bodyPr>
            <a:noAutofit/>
          </a:bodyPr>
          <a:lstStyle/>
          <a:p>
            <a:pPr>
              <a:lnSpc>
                <a:spcPts val="3200"/>
              </a:lnSpc>
            </a:pPr>
            <a:r>
              <a:rPr lang="en-US" sz="3200" b="0" dirty="0" smtClean="0">
                <a:latin typeface="Georgia" pitchFamily="18" charset="0"/>
              </a:rPr>
              <a:t>4 And the glory of the Lord came into the temple by way of the gate which faces toward the east. 5 The Spirit lifted me up and brought me into the inner court; and behold, the glory of the Lord filled the temple.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phet Ezekiel.jpg"/>
          <p:cNvPicPr>
            <a:picLocks noChangeAspect="1"/>
          </p:cNvPicPr>
          <p:nvPr/>
        </p:nvPicPr>
        <p:blipFill>
          <a:blip r:embed="rId2" cstate="print">
            <a:lum bright="-10000" contrast="10000"/>
          </a:blip>
          <a:stretch>
            <a:fillRect/>
          </a:stretch>
        </p:blipFill>
        <p:spPr>
          <a:xfrm>
            <a:off x="0" y="-1"/>
            <a:ext cx="9144001" cy="6858001"/>
          </a:xfrm>
          <a:prstGeom prst="rect">
            <a:avLst/>
          </a:prstGeom>
        </p:spPr>
      </p:pic>
      <p:sp>
        <p:nvSpPr>
          <p:cNvPr id="6" name="Rectangle 5"/>
          <p:cNvSpPr/>
          <p:nvPr/>
        </p:nvSpPr>
        <p:spPr>
          <a:xfrm>
            <a:off x="0" y="0"/>
            <a:ext cx="9144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04800" y="304800"/>
            <a:ext cx="7467600" cy="990600"/>
          </a:xfrm>
          <a:solidFill>
            <a:schemeClr val="tx1">
              <a:alpha val="40000"/>
            </a:schemeClr>
          </a:solidFill>
        </p:spPr>
        <p:txBody>
          <a:bodyPr>
            <a:normAutofit fontScale="90000"/>
          </a:bodyPr>
          <a:lstStyle/>
          <a:p>
            <a:r>
              <a:rPr lang="en-US" dirty="0" smtClean="0">
                <a:solidFill>
                  <a:srgbClr val="FFC000"/>
                </a:solidFill>
                <a:latin typeface="Georgia" pitchFamily="18" charset="0"/>
              </a:rPr>
              <a:t>“What is God doing in my life?”</a:t>
            </a:r>
            <a:endParaRPr lang="en-US" dirty="0">
              <a:solidFill>
                <a:srgbClr val="FFC000"/>
              </a:solidFill>
              <a:latin typeface="Georgia" pitchFamily="18" charset="0"/>
            </a:endParaRPr>
          </a:p>
        </p:txBody>
      </p:sp>
      <p:sp>
        <p:nvSpPr>
          <p:cNvPr id="4" name="Subtitle 3"/>
          <p:cNvSpPr>
            <a:spLocks noGrp="1"/>
          </p:cNvSpPr>
          <p:nvPr>
            <p:ph idx="1"/>
          </p:nvPr>
        </p:nvSpPr>
        <p:spPr>
          <a:xfrm>
            <a:off x="304800" y="4114800"/>
            <a:ext cx="8610600" cy="2743200"/>
          </a:xfrm>
          <a:solidFill>
            <a:schemeClr val="tx1">
              <a:alpha val="50000"/>
            </a:schemeClr>
          </a:solidFill>
        </p:spPr>
        <p:txBody>
          <a:bodyPr>
            <a:normAutofit/>
          </a:bodyPr>
          <a:lstStyle/>
          <a:p>
            <a:r>
              <a:rPr lang="en-US" b="0" dirty="0" smtClean="0">
                <a:solidFill>
                  <a:schemeClr val="bg1"/>
                </a:solidFill>
                <a:latin typeface="Georgia" pitchFamily="18" charset="0"/>
              </a:rPr>
              <a:t>There is nowhere God cannot go… </a:t>
            </a:r>
          </a:p>
          <a:p>
            <a:r>
              <a:rPr lang="en-US" b="0" dirty="0" smtClean="0">
                <a:solidFill>
                  <a:schemeClr val="bg1"/>
                </a:solidFill>
                <a:latin typeface="Georgia" pitchFamily="18" charset="0"/>
              </a:rPr>
              <a:t>There is nothing He cannot see..</a:t>
            </a:r>
          </a:p>
          <a:p>
            <a:r>
              <a:rPr lang="en-US" b="0" dirty="0" smtClean="0">
                <a:solidFill>
                  <a:schemeClr val="bg1"/>
                </a:solidFill>
                <a:latin typeface="Georgia" pitchFamily="18" charset="0"/>
              </a:rPr>
              <a:t>God has a work for you where you are..</a:t>
            </a:r>
          </a:p>
          <a:p>
            <a:r>
              <a:rPr lang="en-US" b="0" dirty="0" smtClean="0">
                <a:solidFill>
                  <a:schemeClr val="bg1"/>
                </a:solidFill>
                <a:latin typeface="Georgia" pitchFamily="18" charset="0"/>
              </a:rPr>
              <a:t>God will never abandon His people..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zekiels vision of the glory of God.jpg"/>
          <p:cNvPicPr>
            <a:picLocks noChangeAspect="1"/>
          </p:cNvPicPr>
          <p:nvPr/>
        </p:nvPicPr>
        <p:blipFill>
          <a:blip r:embed="rId2" cstate="print">
            <a:lum bright="-10000" contrast="10000"/>
          </a:blip>
          <a:srcRect l="6750"/>
          <a:stretch>
            <a:fillRect/>
          </a:stretch>
        </p:blipFill>
        <p:spPr>
          <a:xfrm>
            <a:off x="0" y="0"/>
            <a:ext cx="9144000" cy="5257800"/>
          </a:xfrm>
          <a:prstGeom prst="rect">
            <a:avLst/>
          </a:prstGeom>
        </p:spPr>
      </p:pic>
      <p:sp>
        <p:nvSpPr>
          <p:cNvPr id="3" name="Subtitle 3"/>
          <p:cNvSpPr txBox="1">
            <a:spLocks/>
          </p:cNvSpPr>
          <p:nvPr/>
        </p:nvSpPr>
        <p:spPr>
          <a:xfrm>
            <a:off x="0" y="4876800"/>
            <a:ext cx="9144000" cy="1981200"/>
          </a:xfrm>
          <a:prstGeom prst="rect">
            <a:avLst/>
          </a:prstGeom>
          <a:solidFill>
            <a:schemeClr val="tx1">
              <a:alpha val="65000"/>
            </a:schemeClr>
          </a:solidFill>
        </p:spPr>
        <p:txBody>
          <a:bodyPr>
            <a:noAutofit/>
          </a:bodyPr>
          <a:lstStyle/>
          <a:p>
            <a:pPr marL="342900" marR="0" lvl="0" indent="-342900" algn="l" defTabSz="914400" rtl="0" eaLnBrk="1" fontAlgn="auto" latinLnBrk="0" hangingPunct="1">
              <a:lnSpc>
                <a:spcPts val="36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God’s glory </a:t>
            </a:r>
            <a:r>
              <a:rPr lang="en-US" sz="3600" dirty="0" smtClean="0">
                <a:solidFill>
                  <a:schemeClr val="bg1"/>
                </a:solidFill>
                <a:latin typeface="Georgia" pitchFamily="18" charset="0"/>
                <a:cs typeface="Times New Roman" pitchFamily="18" charset="0"/>
              </a:rPr>
              <a:t>and blessing are not limited..</a:t>
            </a:r>
          </a:p>
          <a:p>
            <a:pPr marL="342900" marR="0" lvl="0" indent="-342900" algn="l" defTabSz="914400" rtl="0" eaLnBrk="1" fontAlgn="auto" latinLnBrk="0" hangingPunct="1">
              <a:lnSpc>
                <a:spcPts val="36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It</a:t>
            </a:r>
            <a:r>
              <a:rPr kumimoji="0" lang="en-US" sz="3600" b="0" i="0" u="none" strike="noStrike" kern="1200" cap="none" spc="0" normalizeH="0" noProof="0" dirty="0" smtClean="0">
                <a:ln>
                  <a:noFill/>
                </a:ln>
                <a:solidFill>
                  <a:schemeClr val="bg1"/>
                </a:solidFill>
                <a:effectLst/>
                <a:uLnTx/>
                <a:uFillTx/>
                <a:latin typeface="Georgia" pitchFamily="18" charset="0"/>
                <a:ea typeface="+mn-ea"/>
                <a:cs typeface="Times New Roman" pitchFamily="18" charset="0"/>
              </a:rPr>
              <a:t> is better to be in Babylon with the presence of God than Jerusalem w/o it..</a:t>
            </a: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stern_parchment.jpg"/>
          <p:cNvPicPr>
            <a:picLocks noChangeAspect="1"/>
          </p:cNvPicPr>
          <p:nvPr/>
        </p:nvPicPr>
        <p:blipFill>
          <a:blip r:embed="rId2" cstate="print">
            <a:lum contrast="10000"/>
          </a:blip>
          <a:srcRect t="28913" r="13300"/>
          <a:stretch>
            <a:fillRect/>
          </a:stretch>
        </p:blipFill>
        <p:spPr>
          <a:xfrm>
            <a:off x="-1" y="0"/>
            <a:ext cx="9144001" cy="6858000"/>
          </a:xfrm>
          <a:prstGeom prst="rect">
            <a:avLst/>
          </a:prstGeom>
        </p:spPr>
      </p:pic>
      <p:pic>
        <p:nvPicPr>
          <p:cNvPr id="5" name="Picture 4" descr="Church without Christ.jpg"/>
          <p:cNvPicPr>
            <a:picLocks noChangeAspect="1"/>
          </p:cNvPicPr>
          <p:nvPr/>
        </p:nvPicPr>
        <p:blipFill>
          <a:blip r:embed="rId3" cstate="print"/>
          <a:srcRect l="2736" r="13376"/>
          <a:stretch>
            <a:fillRect/>
          </a:stretch>
        </p:blipFill>
        <p:spPr>
          <a:xfrm>
            <a:off x="1" y="0"/>
            <a:ext cx="9144000" cy="5562600"/>
          </a:xfrm>
          <a:prstGeom prst="rect">
            <a:avLst/>
          </a:prstGeom>
        </p:spPr>
      </p:pic>
      <p:sp>
        <p:nvSpPr>
          <p:cNvPr id="6" name="Rectangle 5"/>
          <p:cNvSpPr/>
          <p:nvPr/>
        </p:nvSpPr>
        <p:spPr>
          <a:xfrm>
            <a:off x="0" y="5257800"/>
            <a:ext cx="9144000" cy="16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solidFill>
            <a:schemeClr val="tx1">
              <a:alpha val="60000"/>
            </a:schemeClr>
          </a:solidFill>
        </p:spPr>
        <p:txBody>
          <a:bodyPr>
            <a:normAutofit fontScale="90000"/>
          </a:bodyPr>
          <a:lstStyle/>
          <a:p>
            <a:r>
              <a:rPr lang="en-US" dirty="0" smtClean="0">
                <a:solidFill>
                  <a:schemeClr val="bg1"/>
                </a:solidFill>
                <a:latin typeface="Georgia" pitchFamily="18" charset="0"/>
              </a:rPr>
              <a:t>When the church becomes a corpse..</a:t>
            </a:r>
            <a:endParaRPr lang="en-US" dirty="0">
              <a:solidFill>
                <a:schemeClr val="bg1"/>
              </a:solidFill>
              <a:latin typeface="Georgia" pitchFamily="18" charset="0"/>
            </a:endParaRPr>
          </a:p>
        </p:txBody>
      </p:sp>
      <p:sp>
        <p:nvSpPr>
          <p:cNvPr id="8" name="Content Placeholder 7"/>
          <p:cNvSpPr>
            <a:spLocks noGrp="1"/>
          </p:cNvSpPr>
          <p:nvPr>
            <p:ph idx="1"/>
          </p:nvPr>
        </p:nvSpPr>
        <p:spPr>
          <a:xfrm>
            <a:off x="152400" y="5410200"/>
            <a:ext cx="8839200" cy="1295400"/>
          </a:xfrm>
        </p:spPr>
        <p:txBody>
          <a:bodyPr/>
          <a:lstStyle/>
          <a:p>
            <a:r>
              <a:rPr lang="en-US" b="0" dirty="0" smtClean="0">
                <a:solidFill>
                  <a:schemeClr val="bg1"/>
                </a:solidFill>
                <a:latin typeface="Georgia" pitchFamily="18" charset="0"/>
              </a:rPr>
              <a:t>A church without Christ’s presence is like the temple without God’s glory.. </a:t>
            </a:r>
            <a:endParaRPr lang="en-US" b="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church leadership  02.jpg"/>
          <p:cNvPicPr>
            <a:picLocks noChangeAspect="1"/>
          </p:cNvPicPr>
          <p:nvPr/>
        </p:nvPicPr>
        <p:blipFill>
          <a:blip r:embed="rId2" cstate="print">
            <a:lum bright="-20000" contrast="10000"/>
          </a:blip>
          <a:stretch>
            <a:fillRect/>
          </a:stretch>
        </p:blipFill>
        <p:spPr>
          <a:xfrm>
            <a:off x="0" y="0"/>
            <a:ext cx="9144000" cy="6858000"/>
          </a:xfrm>
          <a:prstGeom prst="rect">
            <a:avLst/>
          </a:prstGeom>
        </p:spPr>
      </p:pic>
      <p:pic>
        <p:nvPicPr>
          <p:cNvPr id="8" name="Picture 7" descr="Bible message.png"/>
          <p:cNvPicPr>
            <a:picLocks noChangeAspect="1"/>
          </p:cNvPicPr>
          <p:nvPr/>
        </p:nvPicPr>
        <p:blipFill>
          <a:blip r:embed="rId3" cstate="print">
            <a:lum bright="-10000" contrast="10000"/>
          </a:blip>
          <a:srcRect b="15738"/>
          <a:stretch>
            <a:fillRect/>
          </a:stretch>
        </p:blipFill>
        <p:spPr>
          <a:xfrm>
            <a:off x="-1" y="0"/>
            <a:ext cx="9144001" cy="6858000"/>
          </a:xfrm>
          <a:prstGeom prst="rect">
            <a:avLst/>
          </a:prstGeom>
        </p:spPr>
      </p:pic>
      <p:sp>
        <p:nvSpPr>
          <p:cNvPr id="9" name="Title 8"/>
          <p:cNvSpPr>
            <a:spLocks noGrp="1"/>
          </p:cNvSpPr>
          <p:nvPr>
            <p:ph type="ctrTitle"/>
          </p:nvPr>
        </p:nvSpPr>
        <p:spPr>
          <a:xfrm>
            <a:off x="685800" y="381000"/>
            <a:ext cx="7772400" cy="2438400"/>
          </a:xfrm>
        </p:spPr>
        <p:txBody>
          <a:bodyPr/>
          <a:lstStyle/>
          <a:p>
            <a:r>
              <a:rPr lang="en-US" sz="18000" dirty="0" smtClean="0"/>
              <a:t>G L O R Y</a:t>
            </a:r>
            <a:endParaRPr lang="en-US" sz="18000" dirty="0">
              <a:solidFill>
                <a:srgbClr val="0094C8"/>
              </a:solidFill>
              <a:latin typeface="Headline One" pitchFamily="2" charset="0"/>
            </a:endParaRPr>
          </a:p>
        </p:txBody>
      </p:sp>
      <p:sp>
        <p:nvSpPr>
          <p:cNvPr id="10" name="Subtitle 9"/>
          <p:cNvSpPr>
            <a:spLocks noGrp="1"/>
          </p:cNvSpPr>
          <p:nvPr>
            <p:ph type="subTitle" idx="1"/>
          </p:nvPr>
        </p:nvSpPr>
        <p:spPr>
          <a:xfrm>
            <a:off x="1371600" y="2819400"/>
            <a:ext cx="6400800" cy="838200"/>
          </a:xfrm>
        </p:spPr>
        <p:txBody>
          <a:bodyPr>
            <a:noAutofit/>
          </a:bodyPr>
          <a:lstStyle/>
          <a:p>
            <a:r>
              <a:rPr lang="en-US" sz="5400" dirty="0" smtClean="0">
                <a:solidFill>
                  <a:srgbClr val="C00000"/>
                </a:solidFill>
              </a:rPr>
              <a:t>Ezekiel 1</a:t>
            </a:r>
            <a:endParaRPr lang="en-US" sz="5400" dirty="0">
              <a:solidFill>
                <a:srgbClr val="C00000"/>
              </a:solidFill>
            </a:endParaRPr>
          </a:p>
        </p:txBody>
      </p:sp>
      <p:pic>
        <p:nvPicPr>
          <p:cNvPr id="2050" name="Picture 2"/>
          <p:cNvPicPr>
            <a:picLocks noChangeAspect="1" noChangeArrowheads="1"/>
          </p:cNvPicPr>
          <p:nvPr/>
        </p:nvPicPr>
        <p:blipFill>
          <a:blip r:embed="rId4" cstate="print"/>
          <a:srcRect/>
          <a:stretch>
            <a:fillRect/>
          </a:stretch>
        </p:blipFill>
        <p:spPr bwMode="auto">
          <a:xfrm>
            <a:off x="-1" y="0"/>
            <a:ext cx="914400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Georgia" pitchFamily="18" charset="0"/>
              </a:rPr>
              <a:t>Ezekiel 1:1 </a:t>
            </a:r>
            <a:endParaRPr lang="en-US" sz="5400" dirty="0"/>
          </a:p>
        </p:txBody>
      </p:sp>
      <p:sp>
        <p:nvSpPr>
          <p:cNvPr id="3" name="Content Placeholder 2"/>
          <p:cNvSpPr>
            <a:spLocks noGrp="1"/>
          </p:cNvSpPr>
          <p:nvPr>
            <p:ph idx="1"/>
          </p:nvPr>
        </p:nvSpPr>
        <p:spPr>
          <a:xfrm>
            <a:off x="457200" y="1600200"/>
            <a:ext cx="8534400" cy="2667000"/>
          </a:xfrm>
        </p:spPr>
        <p:txBody>
          <a:bodyPr>
            <a:normAutofit fontScale="85000" lnSpcReduction="10000"/>
          </a:bodyPr>
          <a:lstStyle/>
          <a:p>
            <a:pPr>
              <a:lnSpc>
                <a:spcPts val="3400"/>
              </a:lnSpc>
            </a:pPr>
            <a:r>
              <a:rPr lang="en-US" sz="3900" b="0" dirty="0" smtClean="0">
                <a:latin typeface="Georgia" pitchFamily="18" charset="0"/>
              </a:rPr>
              <a:t>Now it came to pass in the thirtieth year, in the fourth month, on the fifth day of the month, as I was among the captives by the River </a:t>
            </a:r>
            <a:r>
              <a:rPr lang="en-US" sz="3900" b="0" dirty="0" err="1" smtClean="0">
                <a:latin typeface="Georgia" pitchFamily="18" charset="0"/>
              </a:rPr>
              <a:t>Chebar</a:t>
            </a:r>
            <a:r>
              <a:rPr lang="en-US" sz="3900" b="0" dirty="0" smtClean="0">
                <a:latin typeface="Georgia" pitchFamily="18" charset="0"/>
              </a:rPr>
              <a:t>, that the heavens were opened and I saw visions of God. </a:t>
            </a:r>
          </a:p>
          <a:p>
            <a:pPr>
              <a:lnSpc>
                <a:spcPts val="3200"/>
              </a:lnSpc>
            </a:pPr>
            <a:endParaRPr lang="en-US" sz="3200" b="0" dirty="0" smtClean="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Jews deported to Babylon.jpg"/>
          <p:cNvPicPr>
            <a:picLocks noChangeAspect="1"/>
          </p:cNvPicPr>
          <p:nvPr/>
        </p:nvPicPr>
        <p:blipFill>
          <a:blip r:embed="rId2" cstate="print">
            <a:lum bright="-5000" contrast="10000"/>
          </a:blip>
          <a:stretch>
            <a:fillRect/>
          </a:stretch>
        </p:blipFill>
        <p:spPr>
          <a:xfrm>
            <a:off x="6096000" y="4495800"/>
            <a:ext cx="3048000" cy="2362200"/>
          </a:xfrm>
          <a:prstGeom prst="rect">
            <a:avLst/>
          </a:prstGeom>
        </p:spPr>
      </p:pic>
      <p:pic>
        <p:nvPicPr>
          <p:cNvPr id="5" name="Picture 4" descr="Bible message.png"/>
          <p:cNvPicPr>
            <a:picLocks noChangeAspect="1"/>
          </p:cNvPicPr>
          <p:nvPr/>
        </p:nvPicPr>
        <p:blipFill>
          <a:blip r:embed="rId3" cstate="print">
            <a:lum bright="-7000" contrast="10000"/>
          </a:blip>
          <a:srcRect b="52459"/>
          <a:stretch>
            <a:fillRect/>
          </a:stretch>
        </p:blipFill>
        <p:spPr>
          <a:xfrm>
            <a:off x="0" y="0"/>
            <a:ext cx="9144001" cy="6858000"/>
          </a:xfrm>
          <a:prstGeom prst="rect">
            <a:avLst/>
          </a:prstGeom>
        </p:spPr>
      </p:pic>
      <p:pic>
        <p:nvPicPr>
          <p:cNvPr id="9" name="Picture 8" descr="map_captivity_of_judah_babylon_shg.jpg"/>
          <p:cNvPicPr>
            <a:picLocks noChangeAspect="1"/>
          </p:cNvPicPr>
          <p:nvPr/>
        </p:nvPicPr>
        <p:blipFill>
          <a:blip r:embed="rId4" cstate="print"/>
          <a:srcRect l="3673" r="9184"/>
          <a:stretch>
            <a:fillRect/>
          </a:stretch>
        </p:blipFill>
        <p:spPr>
          <a:xfrm>
            <a:off x="3048000" y="4495801"/>
            <a:ext cx="3032697" cy="2362200"/>
          </a:xfrm>
          <a:prstGeom prst="rect">
            <a:avLst/>
          </a:prstGeom>
        </p:spPr>
      </p:pic>
      <p:pic>
        <p:nvPicPr>
          <p:cNvPr id="21" name="Picture 20" descr="Tel abib Chebar River.jpg"/>
          <p:cNvPicPr>
            <a:picLocks noChangeAspect="1"/>
          </p:cNvPicPr>
          <p:nvPr/>
        </p:nvPicPr>
        <p:blipFill>
          <a:blip r:embed="rId5" cstate="print">
            <a:lum bright="-5000" contrast="10000"/>
          </a:blip>
          <a:srcRect t="12576" b="9432"/>
          <a:stretch>
            <a:fillRect/>
          </a:stretch>
        </p:blipFill>
        <p:spPr>
          <a:xfrm>
            <a:off x="3048000" y="4495800"/>
            <a:ext cx="3048000" cy="2362200"/>
          </a:xfrm>
          <a:prstGeom prst="rect">
            <a:avLst/>
          </a:prstGeom>
        </p:spPr>
      </p:pic>
      <p:pic>
        <p:nvPicPr>
          <p:cNvPr id="10" name="Picture 9" descr="Tel abib by river Chebar.jpg"/>
          <p:cNvPicPr>
            <a:picLocks noChangeAspect="1"/>
          </p:cNvPicPr>
          <p:nvPr/>
        </p:nvPicPr>
        <p:blipFill>
          <a:blip r:embed="rId6" cstate="print"/>
          <a:srcRect r="11003"/>
          <a:stretch>
            <a:fillRect/>
          </a:stretch>
        </p:blipFill>
        <p:spPr>
          <a:xfrm>
            <a:off x="6096000" y="4495800"/>
            <a:ext cx="3048000" cy="2362200"/>
          </a:xfrm>
          <a:prstGeom prst="rect">
            <a:avLst/>
          </a:prstGeom>
        </p:spPr>
      </p:pic>
      <p:pic>
        <p:nvPicPr>
          <p:cNvPr id="22" name="Picture 21" descr="Euphrates.jpg"/>
          <p:cNvPicPr>
            <a:picLocks noChangeAspect="1"/>
          </p:cNvPicPr>
          <p:nvPr/>
        </p:nvPicPr>
        <p:blipFill>
          <a:blip r:embed="rId7" cstate="print"/>
          <a:stretch>
            <a:fillRect/>
          </a:stretch>
        </p:blipFill>
        <p:spPr>
          <a:xfrm>
            <a:off x="6096000" y="4495800"/>
            <a:ext cx="3048000" cy="2362200"/>
          </a:xfrm>
          <a:prstGeom prst="rect">
            <a:avLst/>
          </a:prstGeom>
        </p:spPr>
      </p:pic>
      <p:pic>
        <p:nvPicPr>
          <p:cNvPr id="25" name="Picture 24" descr="River in Babylon.jpg"/>
          <p:cNvPicPr>
            <a:picLocks noChangeAspect="1"/>
          </p:cNvPicPr>
          <p:nvPr/>
        </p:nvPicPr>
        <p:blipFill>
          <a:blip r:embed="rId8" cstate="print"/>
          <a:srcRect b="5625"/>
          <a:stretch>
            <a:fillRect/>
          </a:stretch>
        </p:blipFill>
        <p:spPr>
          <a:xfrm>
            <a:off x="6067046" y="4495800"/>
            <a:ext cx="3076954" cy="2362200"/>
          </a:xfrm>
          <a:prstGeom prst="rect">
            <a:avLst/>
          </a:prstGeom>
        </p:spPr>
      </p:pic>
      <p:pic>
        <p:nvPicPr>
          <p:cNvPr id="26" name="Picture 25" descr="river-chebar-syriac-monastery.jpg"/>
          <p:cNvPicPr>
            <a:picLocks noChangeAspect="1"/>
          </p:cNvPicPr>
          <p:nvPr/>
        </p:nvPicPr>
        <p:blipFill>
          <a:blip r:embed="rId9" cstate="print"/>
          <a:stretch>
            <a:fillRect/>
          </a:stretch>
        </p:blipFill>
        <p:spPr>
          <a:xfrm>
            <a:off x="6096000" y="4495800"/>
            <a:ext cx="3048000" cy="2362200"/>
          </a:xfrm>
          <a:prstGeom prst="rect">
            <a:avLst/>
          </a:prstGeom>
        </p:spPr>
      </p:pic>
      <p:pic>
        <p:nvPicPr>
          <p:cNvPr id="14" name="Picture 13" descr="temple in Jerusalem 02.jpg"/>
          <p:cNvPicPr>
            <a:picLocks noChangeAspect="1"/>
          </p:cNvPicPr>
          <p:nvPr/>
        </p:nvPicPr>
        <p:blipFill>
          <a:blip r:embed="rId10" cstate="print">
            <a:lum bright="-6000" contrast="10000"/>
          </a:blip>
          <a:stretch>
            <a:fillRect/>
          </a:stretch>
        </p:blipFill>
        <p:spPr>
          <a:xfrm>
            <a:off x="0" y="4495802"/>
            <a:ext cx="3029993" cy="2362198"/>
          </a:xfrm>
          <a:prstGeom prst="rect">
            <a:avLst/>
          </a:prstGeom>
        </p:spPr>
      </p:pic>
      <p:pic>
        <p:nvPicPr>
          <p:cNvPr id="19" name="Picture 18" descr="First Temple.jpg"/>
          <p:cNvPicPr>
            <a:picLocks noChangeAspect="1"/>
          </p:cNvPicPr>
          <p:nvPr/>
        </p:nvPicPr>
        <p:blipFill>
          <a:blip r:embed="rId11" cstate="print"/>
          <a:stretch>
            <a:fillRect/>
          </a:stretch>
        </p:blipFill>
        <p:spPr>
          <a:xfrm>
            <a:off x="-1" y="4495800"/>
            <a:ext cx="3048001" cy="2362200"/>
          </a:xfrm>
          <a:prstGeom prst="rect">
            <a:avLst/>
          </a:prstGeom>
        </p:spPr>
      </p:pic>
      <p:pic>
        <p:nvPicPr>
          <p:cNvPr id="15" name="Picture 14" descr="exiled.jpeg"/>
          <p:cNvPicPr>
            <a:picLocks noChangeAspect="1"/>
          </p:cNvPicPr>
          <p:nvPr/>
        </p:nvPicPr>
        <p:blipFill>
          <a:blip r:embed="rId12" cstate="print">
            <a:lum contrast="10000"/>
          </a:blip>
          <a:srcRect l="1500" t="2667" r="1500" b="16000"/>
          <a:stretch>
            <a:fillRect/>
          </a:stretch>
        </p:blipFill>
        <p:spPr>
          <a:xfrm>
            <a:off x="0" y="0"/>
            <a:ext cx="9144000" cy="4495800"/>
          </a:xfrm>
          <a:prstGeom prst="rect">
            <a:avLst/>
          </a:prstGeom>
          <a:effectLst/>
        </p:spPr>
      </p:pic>
      <p:cxnSp>
        <p:nvCxnSpPr>
          <p:cNvPr id="17" name="Straight Connector 16"/>
          <p:cNvCxnSpPr/>
          <p:nvPr/>
        </p:nvCxnSpPr>
        <p:spPr>
          <a:xfrm>
            <a:off x="0" y="4495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27" descr="City of Babylon.jpg"/>
          <p:cNvPicPr>
            <a:picLocks noChangeAspect="1"/>
          </p:cNvPicPr>
          <p:nvPr/>
        </p:nvPicPr>
        <p:blipFill>
          <a:blip r:embed="rId13" cstate="print"/>
          <a:stretch>
            <a:fillRect/>
          </a:stretch>
        </p:blipFill>
        <p:spPr>
          <a:xfrm>
            <a:off x="0" y="4486107"/>
            <a:ext cx="3048000" cy="2371893"/>
          </a:xfrm>
          <a:prstGeom prst="rect">
            <a:avLst/>
          </a:prstGeom>
        </p:spPr>
      </p:pic>
      <p:sp>
        <p:nvSpPr>
          <p:cNvPr id="29" name="Subtitle 3"/>
          <p:cNvSpPr txBox="1">
            <a:spLocks/>
          </p:cNvSpPr>
          <p:nvPr/>
        </p:nvSpPr>
        <p:spPr>
          <a:xfrm>
            <a:off x="0" y="3581400"/>
            <a:ext cx="9144000" cy="914400"/>
          </a:xfrm>
          <a:prstGeom prst="rect">
            <a:avLst/>
          </a:prstGeom>
          <a:solidFill>
            <a:schemeClr val="tx1">
              <a:alpha val="65000"/>
            </a:schemeClr>
          </a:solidFill>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Ezekiel taken</a:t>
            </a:r>
            <a:r>
              <a:rPr kumimoji="0" lang="en-US" sz="3600" b="0" i="0" u="none" strike="noStrike" kern="1200" cap="none" spc="0" normalizeH="0" noProof="0" dirty="0" smtClean="0">
                <a:ln>
                  <a:noFill/>
                </a:ln>
                <a:solidFill>
                  <a:schemeClr val="bg1"/>
                </a:solidFill>
                <a:effectLst/>
                <a:uLnTx/>
                <a:uFillTx/>
                <a:latin typeface="Georgia" pitchFamily="18" charset="0"/>
                <a:ea typeface="+mn-ea"/>
                <a:cs typeface="Times New Roman" pitchFamily="18" charset="0"/>
              </a:rPr>
              <a:t> captive to Babylon at age 25..</a:t>
            </a: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
        <p:nvSpPr>
          <p:cNvPr id="30" name="Oval 29"/>
          <p:cNvSpPr/>
          <p:nvPr/>
        </p:nvSpPr>
        <p:spPr>
          <a:xfrm>
            <a:off x="3505200" y="5638800"/>
            <a:ext cx="1905000" cy="12192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message.png"/>
          <p:cNvPicPr>
            <a:picLocks noChangeAspect="1"/>
          </p:cNvPicPr>
          <p:nvPr/>
        </p:nvPicPr>
        <p:blipFill>
          <a:blip r:embed="rId2" cstate="print">
            <a:lum bright="-7000" contrast="10000"/>
          </a:blip>
          <a:srcRect b="52459"/>
          <a:stretch>
            <a:fillRect/>
          </a:stretch>
        </p:blipFill>
        <p:spPr>
          <a:xfrm>
            <a:off x="0" y="0"/>
            <a:ext cx="9144001" cy="6858000"/>
          </a:xfrm>
          <a:prstGeom prst="rect">
            <a:avLst/>
          </a:prstGeom>
        </p:spPr>
      </p:pic>
      <p:pic>
        <p:nvPicPr>
          <p:cNvPr id="3" name="Picture 2" descr="First Temple.jpg"/>
          <p:cNvPicPr>
            <a:picLocks noChangeAspect="1"/>
          </p:cNvPicPr>
          <p:nvPr/>
        </p:nvPicPr>
        <p:blipFill>
          <a:blip r:embed="rId3" cstate="print">
            <a:lum bright="-5000" contrast="10000"/>
          </a:blip>
          <a:stretch>
            <a:fillRect/>
          </a:stretch>
        </p:blipFill>
        <p:spPr>
          <a:xfrm>
            <a:off x="0" y="0"/>
            <a:ext cx="9130473" cy="6858000"/>
          </a:xfrm>
          <a:prstGeom prst="rect">
            <a:avLst/>
          </a:prstGeom>
        </p:spPr>
      </p:pic>
      <p:sp>
        <p:nvSpPr>
          <p:cNvPr id="4" name="Subtitle 3"/>
          <p:cNvSpPr txBox="1">
            <a:spLocks/>
          </p:cNvSpPr>
          <p:nvPr/>
        </p:nvSpPr>
        <p:spPr>
          <a:xfrm>
            <a:off x="0" y="6096000"/>
            <a:ext cx="9144000" cy="762000"/>
          </a:xfrm>
          <a:prstGeom prst="rect">
            <a:avLst/>
          </a:prstGeom>
          <a:solidFill>
            <a:schemeClr val="tx1">
              <a:alpha val="65000"/>
            </a:schemeClr>
          </a:solidFill>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Priests began</a:t>
            </a:r>
            <a:r>
              <a:rPr kumimoji="0" lang="en-US" sz="3600" b="0" i="0" u="none" strike="noStrike" kern="1200" cap="none" spc="0" normalizeH="0" noProof="0" dirty="0" smtClean="0">
                <a:ln>
                  <a:noFill/>
                </a:ln>
                <a:solidFill>
                  <a:schemeClr val="bg1"/>
                </a:solidFill>
                <a:effectLst/>
                <a:uLnTx/>
                <a:uFillTx/>
                <a:latin typeface="Georgia" pitchFamily="18" charset="0"/>
                <a:ea typeface="+mn-ea"/>
                <a:cs typeface="Times New Roman" pitchFamily="18" charset="0"/>
              </a:rPr>
              <a:t> their duties at age 30..</a:t>
            </a: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phet Ezekiel.jpg"/>
          <p:cNvPicPr>
            <a:picLocks noChangeAspect="1"/>
          </p:cNvPicPr>
          <p:nvPr/>
        </p:nvPicPr>
        <p:blipFill>
          <a:blip r:embed="rId2" cstate="print">
            <a:lum bright="-10000" contrast="10000"/>
          </a:blip>
          <a:stretch>
            <a:fillRect/>
          </a:stretch>
        </p:blipFill>
        <p:spPr>
          <a:xfrm>
            <a:off x="0" y="-1"/>
            <a:ext cx="9144001" cy="6858001"/>
          </a:xfrm>
          <a:prstGeom prst="rect">
            <a:avLst/>
          </a:prstGeom>
        </p:spPr>
      </p:pic>
      <p:sp>
        <p:nvSpPr>
          <p:cNvPr id="4" name="Subtitle 3"/>
          <p:cNvSpPr>
            <a:spLocks noGrp="1"/>
          </p:cNvSpPr>
          <p:nvPr>
            <p:ph type="subTitle" idx="1"/>
          </p:nvPr>
        </p:nvSpPr>
        <p:spPr>
          <a:xfrm>
            <a:off x="0" y="5791200"/>
            <a:ext cx="9144000" cy="1066800"/>
          </a:xfrm>
          <a:solidFill>
            <a:schemeClr val="tx1">
              <a:alpha val="65000"/>
            </a:schemeClr>
          </a:solidFill>
        </p:spPr>
        <p:txBody>
          <a:bodyPr>
            <a:normAutofit/>
          </a:bodyPr>
          <a:lstStyle/>
          <a:p>
            <a:r>
              <a:rPr lang="en-US" sz="4400" dirty="0" smtClean="0"/>
              <a:t>“What is God doing in my life?”</a:t>
            </a:r>
            <a:endParaRPr lang="en-US" sz="4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Georgia" pitchFamily="18" charset="0"/>
              </a:rPr>
              <a:t>Ezekiel 1:4 </a:t>
            </a:r>
            <a:endParaRPr lang="en-US" sz="5400" dirty="0"/>
          </a:p>
        </p:txBody>
      </p:sp>
      <p:sp>
        <p:nvSpPr>
          <p:cNvPr id="3" name="Content Placeholder 2"/>
          <p:cNvSpPr>
            <a:spLocks noGrp="1"/>
          </p:cNvSpPr>
          <p:nvPr>
            <p:ph idx="1"/>
          </p:nvPr>
        </p:nvSpPr>
        <p:spPr>
          <a:xfrm>
            <a:off x="457200" y="1752600"/>
            <a:ext cx="8458200" cy="2133600"/>
          </a:xfrm>
        </p:spPr>
        <p:txBody>
          <a:bodyPr>
            <a:normAutofit/>
          </a:bodyPr>
          <a:lstStyle/>
          <a:p>
            <a:pPr>
              <a:lnSpc>
                <a:spcPts val="3800"/>
              </a:lnSpc>
            </a:pPr>
            <a:r>
              <a:rPr lang="en-US" sz="4000" b="0" dirty="0" smtClean="0">
                <a:latin typeface="Georgia" pitchFamily="18" charset="0"/>
              </a:rPr>
              <a:t>I saw coming out of the north, an immense cloud with flashing lightning and surrounded by brilliant light.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 message.png"/>
          <p:cNvPicPr>
            <a:picLocks noChangeAspect="1"/>
          </p:cNvPicPr>
          <p:nvPr/>
        </p:nvPicPr>
        <p:blipFill>
          <a:blip r:embed="rId2" cstate="print">
            <a:lum bright="-7000" contrast="10000"/>
          </a:blip>
          <a:srcRect b="52459"/>
          <a:stretch>
            <a:fillRect/>
          </a:stretch>
        </p:blipFill>
        <p:spPr>
          <a:xfrm>
            <a:off x="0" y="0"/>
            <a:ext cx="9144001" cy="6858000"/>
          </a:xfrm>
          <a:prstGeom prst="rect">
            <a:avLst/>
          </a:prstGeom>
        </p:spPr>
      </p:pic>
      <p:pic>
        <p:nvPicPr>
          <p:cNvPr id="2" name="Picture 1" descr="ezekiel 1 vision by river Chebarr.jpg"/>
          <p:cNvPicPr>
            <a:picLocks noChangeAspect="1"/>
          </p:cNvPicPr>
          <p:nvPr/>
        </p:nvPicPr>
        <p:blipFill>
          <a:blip r:embed="rId3" cstate="print">
            <a:lum bright="-5000" contrast="10000"/>
          </a:blip>
          <a:srcRect/>
          <a:stretch>
            <a:fillRect/>
          </a:stretch>
        </p:blipFill>
        <p:spPr>
          <a:xfrm>
            <a:off x="0" y="0"/>
            <a:ext cx="9144000" cy="6858000"/>
          </a:xfrm>
          <a:prstGeom prst="rect">
            <a:avLst/>
          </a:prstGeom>
        </p:spPr>
      </p:pic>
      <p:sp>
        <p:nvSpPr>
          <p:cNvPr id="4" name="Title 3"/>
          <p:cNvSpPr>
            <a:spLocks noGrp="1"/>
          </p:cNvSpPr>
          <p:nvPr>
            <p:ph type="title"/>
          </p:nvPr>
        </p:nvSpPr>
        <p:spPr>
          <a:xfrm>
            <a:off x="2209800" y="5638800"/>
            <a:ext cx="5562600" cy="914400"/>
          </a:xfrm>
          <a:solidFill>
            <a:schemeClr val="tx1">
              <a:alpha val="55000"/>
            </a:schemeClr>
          </a:solidFill>
        </p:spPr>
        <p:txBody>
          <a:bodyPr/>
          <a:lstStyle/>
          <a:p>
            <a:pPr algn="ctr"/>
            <a:r>
              <a:rPr lang="en-US" dirty="0" smtClean="0">
                <a:solidFill>
                  <a:schemeClr val="bg1"/>
                </a:solidFill>
                <a:latin typeface="Georgia" pitchFamily="18" charset="0"/>
              </a:rPr>
              <a:t>The glory appears..</a:t>
            </a:r>
            <a:endParaRPr lang="en-US"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ur wheels.jpg"/>
          <p:cNvPicPr>
            <a:picLocks noChangeAspect="1"/>
          </p:cNvPicPr>
          <p:nvPr/>
        </p:nvPicPr>
        <p:blipFill>
          <a:blip r:embed="rId2" cstate="print"/>
          <a:srcRect r="14107"/>
          <a:stretch>
            <a:fillRect/>
          </a:stretch>
        </p:blipFill>
        <p:spPr>
          <a:xfrm>
            <a:off x="228600" y="762000"/>
            <a:ext cx="8610600" cy="2895600"/>
          </a:xfrm>
          <a:prstGeom prst="rect">
            <a:avLst/>
          </a:prstGeom>
        </p:spPr>
      </p:pic>
      <p:pic>
        <p:nvPicPr>
          <p:cNvPr id="2" name="Picture 1" descr="Bible message.png"/>
          <p:cNvPicPr>
            <a:picLocks noChangeAspect="1"/>
          </p:cNvPicPr>
          <p:nvPr/>
        </p:nvPicPr>
        <p:blipFill>
          <a:blip r:embed="rId3" cstate="print">
            <a:lum bright="-7000" contrast="10000"/>
          </a:blip>
          <a:srcRect b="52459"/>
          <a:stretch>
            <a:fillRect/>
          </a:stretch>
        </p:blipFill>
        <p:spPr>
          <a:xfrm>
            <a:off x="0" y="0"/>
            <a:ext cx="9144001" cy="6858000"/>
          </a:xfrm>
          <a:prstGeom prst="rect">
            <a:avLst/>
          </a:prstGeom>
        </p:spPr>
      </p:pic>
      <p:pic>
        <p:nvPicPr>
          <p:cNvPr id="3" name="Picture 2" descr="Ezekiel by River Chebar vision.jpg"/>
          <p:cNvPicPr>
            <a:picLocks noChangeAspect="1"/>
          </p:cNvPicPr>
          <p:nvPr/>
        </p:nvPicPr>
        <p:blipFill>
          <a:blip r:embed="rId4" cstate="print"/>
          <a:stretch>
            <a:fillRect/>
          </a:stretch>
        </p:blipFill>
        <p:spPr>
          <a:xfrm>
            <a:off x="0" y="0"/>
            <a:ext cx="9144000" cy="6858000"/>
          </a:xfrm>
          <a:prstGeom prst="rect">
            <a:avLst/>
          </a:prstGeom>
        </p:spPr>
      </p:pic>
      <p:pic>
        <p:nvPicPr>
          <p:cNvPr id="9" name="Picture 8" descr="4-living-creatures.jpg"/>
          <p:cNvPicPr>
            <a:picLocks noChangeAspect="1"/>
          </p:cNvPicPr>
          <p:nvPr/>
        </p:nvPicPr>
        <p:blipFill>
          <a:blip r:embed="rId5" cstate="print">
            <a:lum bright="-5000" contrast="10000"/>
          </a:blip>
          <a:srcRect l="2769" t="31181" r="2769"/>
          <a:stretch>
            <a:fillRect/>
          </a:stretch>
        </p:blipFill>
        <p:spPr>
          <a:xfrm>
            <a:off x="304800" y="685800"/>
            <a:ext cx="8534400" cy="2870057"/>
          </a:xfrm>
          <a:prstGeom prst="rect">
            <a:avLst/>
          </a:prstGeom>
        </p:spPr>
      </p:pic>
      <p:pic>
        <p:nvPicPr>
          <p:cNvPr id="4" name="Picture 3" descr="face of lion.jpg"/>
          <p:cNvPicPr>
            <a:picLocks noChangeAspect="1"/>
          </p:cNvPicPr>
          <p:nvPr/>
        </p:nvPicPr>
        <p:blipFill>
          <a:blip r:embed="rId6" cstate="print"/>
          <a:srcRect l="9600" r="9600" b="9600"/>
          <a:stretch>
            <a:fillRect/>
          </a:stretch>
        </p:blipFill>
        <p:spPr>
          <a:xfrm>
            <a:off x="304800" y="1295400"/>
            <a:ext cx="1907025" cy="2133600"/>
          </a:xfrm>
          <a:prstGeom prst="rect">
            <a:avLst/>
          </a:prstGeom>
        </p:spPr>
      </p:pic>
      <p:pic>
        <p:nvPicPr>
          <p:cNvPr id="5" name="Picture 4" descr="face of an ox.jpg"/>
          <p:cNvPicPr>
            <a:picLocks noChangeAspect="1"/>
          </p:cNvPicPr>
          <p:nvPr/>
        </p:nvPicPr>
        <p:blipFill>
          <a:blip r:embed="rId7" cstate="print"/>
          <a:srcRect l="5333" r="5333"/>
          <a:stretch>
            <a:fillRect/>
          </a:stretch>
        </p:blipFill>
        <p:spPr>
          <a:xfrm>
            <a:off x="2209800" y="1295400"/>
            <a:ext cx="2314466" cy="2133600"/>
          </a:xfrm>
          <a:prstGeom prst="rect">
            <a:avLst/>
          </a:prstGeom>
        </p:spPr>
      </p:pic>
      <p:pic>
        <p:nvPicPr>
          <p:cNvPr id="7" name="Picture 6" descr="face of an eagle 02.jpg"/>
          <p:cNvPicPr>
            <a:picLocks noChangeAspect="1"/>
          </p:cNvPicPr>
          <p:nvPr/>
        </p:nvPicPr>
        <p:blipFill>
          <a:blip r:embed="rId8" cstate="print"/>
          <a:stretch>
            <a:fillRect/>
          </a:stretch>
        </p:blipFill>
        <p:spPr>
          <a:xfrm>
            <a:off x="4495800" y="1295400"/>
            <a:ext cx="2286000" cy="2133600"/>
          </a:xfrm>
          <a:prstGeom prst="rect">
            <a:avLst/>
          </a:prstGeom>
        </p:spPr>
      </p:pic>
      <p:pic>
        <p:nvPicPr>
          <p:cNvPr id="8" name="Picture 7" descr="face of man 01.jpg"/>
          <p:cNvPicPr>
            <a:picLocks noChangeAspect="1"/>
          </p:cNvPicPr>
          <p:nvPr/>
        </p:nvPicPr>
        <p:blipFill>
          <a:blip r:embed="rId9" cstate="print"/>
          <a:stretch>
            <a:fillRect/>
          </a:stretch>
        </p:blipFill>
        <p:spPr>
          <a:xfrm>
            <a:off x="6781800" y="1295400"/>
            <a:ext cx="2057400"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c Master white georg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Basic Master white georgia</Template>
  <TotalTime>2650</TotalTime>
  <Words>816</Words>
  <Application>Microsoft Office PowerPoint</Application>
  <PresentationFormat>On-screen Show (4:3)</PresentationFormat>
  <Paragraphs>39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Basic Master white georgia</vt:lpstr>
      <vt:lpstr>G L O R Y</vt:lpstr>
      <vt:lpstr>30th birthday…</vt:lpstr>
      <vt:lpstr>Ezekiel 1:1 </vt:lpstr>
      <vt:lpstr>Slide 4</vt:lpstr>
      <vt:lpstr>Slide 5</vt:lpstr>
      <vt:lpstr>Slide 6</vt:lpstr>
      <vt:lpstr>Ezekiel 1:4 </vt:lpstr>
      <vt:lpstr>The glory appears..</vt:lpstr>
      <vt:lpstr>Slide 9</vt:lpstr>
      <vt:lpstr>Slide 10</vt:lpstr>
      <vt:lpstr>Ezekiel 8:1 </vt:lpstr>
      <vt:lpstr>Ezekiel 8:2-4 </vt:lpstr>
      <vt:lpstr>Slide 13</vt:lpstr>
      <vt:lpstr>Slide 14</vt:lpstr>
      <vt:lpstr>Slide 15</vt:lpstr>
      <vt:lpstr>Slide 16</vt:lpstr>
      <vt:lpstr>Slide 17</vt:lpstr>
      <vt:lpstr>Ezekiel 40:1-2 </vt:lpstr>
      <vt:lpstr>Slide 19</vt:lpstr>
      <vt:lpstr>Ezekiel 43:2-5 </vt:lpstr>
      <vt:lpstr>Ezekiel 43:2-5 </vt:lpstr>
      <vt:lpstr>“What is God doing in my life?”</vt:lpstr>
      <vt:lpstr>Slide 23</vt:lpstr>
      <vt:lpstr>When the church becomes a corpse..</vt:lpstr>
      <vt:lpstr>G L O R Y</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 I F E</dc:title>
  <dc:creator>User</dc:creator>
  <cp:lastModifiedBy>User</cp:lastModifiedBy>
  <cp:revision>27</cp:revision>
  <dcterms:created xsi:type="dcterms:W3CDTF">2015-05-14T00:47:39Z</dcterms:created>
  <dcterms:modified xsi:type="dcterms:W3CDTF">2015-06-09T17:06:21Z</dcterms:modified>
</cp:coreProperties>
</file>