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71" r:id="rId3"/>
    <p:sldId id="269" r:id="rId4"/>
    <p:sldId id="270" r:id="rId5"/>
    <p:sldId id="276" r:id="rId6"/>
    <p:sldId id="272" r:id="rId7"/>
    <p:sldId id="273" r:id="rId8"/>
    <p:sldId id="274" r:id="rId9"/>
    <p:sldId id="277" r:id="rId10"/>
    <p:sldId id="278" r:id="rId11"/>
    <p:sldId id="275" r:id="rId12"/>
    <p:sldId id="27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32E"/>
    <a:srgbClr val="80A2AE"/>
    <a:srgbClr val="182B38"/>
    <a:srgbClr val="91AFB9"/>
    <a:srgbClr val="85B1C5"/>
    <a:srgbClr val="94BBCC"/>
    <a:srgbClr val="72A2DC"/>
    <a:srgbClr val="172939"/>
    <a:srgbClr val="11273F"/>
    <a:srgbClr val="0C1C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ere you belong 02.jpg"/>
          <p:cNvPicPr>
            <a:picLocks noChangeAspect="1"/>
          </p:cNvPicPr>
          <p:nvPr userDrawn="1"/>
        </p:nvPicPr>
        <p:blipFill>
          <a:blip r:embed="rId13" cstate="print">
            <a:lum bright="-65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saiah 55 03.jpg"/>
          <p:cNvPicPr>
            <a:picLocks noChangeAspect="1"/>
          </p:cNvPicPr>
          <p:nvPr userDrawn="1"/>
        </p:nvPicPr>
        <p:blipFill>
          <a:blip r:embed="rId14" cstate="print">
            <a:lum bright="-50000" contrast="10000"/>
          </a:blip>
          <a:srcRect r="998" b="13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olossians 02 .jpg"/>
          <p:cNvPicPr>
            <a:picLocks noChangeAspect="1"/>
          </p:cNvPicPr>
          <p:nvPr userDrawn="1"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IBLE72dpi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91200" y="28194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saiah 55 03.jpg"/>
          <p:cNvPicPr>
            <a:picLocks noChangeAspect="1"/>
          </p:cNvPicPr>
          <p:nvPr/>
        </p:nvPicPr>
        <p:blipFill>
          <a:blip r:embed="rId3" cstate="print">
            <a:lum bright="-80000" contrast="10000"/>
          </a:blip>
          <a:srcRect r="998" b="13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lossian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pic>
        <p:nvPicPr>
          <p:cNvPr id="14" name="Picture 13" descr="Rooted in Christ.jpg"/>
          <p:cNvPicPr>
            <a:picLocks noChangeAspect="1"/>
          </p:cNvPicPr>
          <p:nvPr/>
        </p:nvPicPr>
        <p:blipFill>
          <a:blip r:embed="rId5" cstate="print">
            <a:lum bright="-5000" contrast="10000"/>
          </a:blip>
          <a:srcRect l="154"/>
          <a:stretch>
            <a:fillRect/>
          </a:stretch>
        </p:blipFill>
        <p:spPr>
          <a:xfrm>
            <a:off x="-149775" y="0"/>
            <a:ext cx="92937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066800"/>
          </a:xfrm>
        </p:spPr>
        <p:txBody>
          <a:bodyPr/>
          <a:lstStyle/>
          <a:p>
            <a:r>
              <a:rPr lang="en-US" dirty="0" smtClean="0"/>
              <a:t>Grounded </a:t>
            </a:r>
            <a:r>
              <a:rPr lang="en-US" dirty="0" smtClean="0"/>
              <a:t>in </a:t>
            </a:r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Colossians 2:1-8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7543800" y="3352800"/>
            <a:ext cx="1600200" cy="685800"/>
          </a:xfrm>
          <a:prstGeom prst="rect">
            <a:avLst/>
          </a:prstGeom>
          <a:solidFill>
            <a:srgbClr val="14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2895600"/>
            <a:ext cx="1371600" cy="381000"/>
          </a:xfrm>
          <a:prstGeom prst="rect">
            <a:avLst/>
          </a:prstGeom>
          <a:solidFill>
            <a:srgbClr val="80A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y-bible.jpg"/>
          <p:cNvPicPr>
            <a:picLocks noChangeAspect="1"/>
          </p:cNvPicPr>
          <p:nvPr/>
        </p:nvPicPr>
        <p:blipFill>
          <a:blip r:embed="rId2" cstate="print"/>
          <a:srcRect t="6659"/>
          <a:stretch>
            <a:fillRect/>
          </a:stretch>
        </p:blipFill>
        <p:spPr>
          <a:xfrm>
            <a:off x="-1" y="0"/>
            <a:ext cx="9133851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 of truth..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Acts 17:11 These were more fair-minded than those in Thessalonica, in that they received the word with all readiness, and searched the Scriptures daily to find out whether these things were so.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are deceived..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773363"/>
          </a:xfrm>
        </p:spPr>
        <p:txBody>
          <a:bodyPr/>
          <a:lstStyle/>
          <a:p>
            <a:r>
              <a:rPr lang="en-US" dirty="0" smtClean="0"/>
              <a:t>Matthew 7:21-23  I never knew you..</a:t>
            </a:r>
          </a:p>
          <a:p>
            <a:r>
              <a:rPr lang="en-US" dirty="0" smtClean="0"/>
              <a:t>John 14:6  I am the way, truth, life..</a:t>
            </a:r>
          </a:p>
          <a:p>
            <a:r>
              <a:rPr lang="en-US" dirty="0" smtClean="0"/>
              <a:t>Acts 4:12  No other name of salvation</a:t>
            </a:r>
          </a:p>
          <a:p>
            <a:r>
              <a:rPr lang="en-US" dirty="0" smtClean="0"/>
              <a:t>Psalm 103:15-16  Life is brief..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IBLE72dpi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91200" y="28194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saiah 55 03.jpg"/>
          <p:cNvPicPr>
            <a:picLocks noChangeAspect="1"/>
          </p:cNvPicPr>
          <p:nvPr/>
        </p:nvPicPr>
        <p:blipFill>
          <a:blip r:embed="rId3" cstate="print">
            <a:lum bright="-80000" contrast="10000"/>
          </a:blip>
          <a:srcRect r="998" b="13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lossian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pic>
        <p:nvPicPr>
          <p:cNvPr id="14" name="Picture 13" descr="Rooted in Christ.jpg"/>
          <p:cNvPicPr>
            <a:picLocks noChangeAspect="1"/>
          </p:cNvPicPr>
          <p:nvPr/>
        </p:nvPicPr>
        <p:blipFill>
          <a:blip r:embed="rId5" cstate="print">
            <a:lum bright="-5000" contrast="10000"/>
          </a:blip>
          <a:srcRect l="154"/>
          <a:stretch>
            <a:fillRect/>
          </a:stretch>
        </p:blipFill>
        <p:spPr>
          <a:xfrm>
            <a:off x="-149775" y="0"/>
            <a:ext cx="92937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066800"/>
          </a:xfrm>
        </p:spPr>
        <p:txBody>
          <a:bodyPr/>
          <a:lstStyle/>
          <a:p>
            <a:r>
              <a:rPr lang="en-US" dirty="0" smtClean="0"/>
              <a:t>Grounded </a:t>
            </a:r>
            <a:r>
              <a:rPr lang="en-US" dirty="0" smtClean="0"/>
              <a:t>in </a:t>
            </a:r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Colossians 2:1-8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7543800" y="3352800"/>
            <a:ext cx="1600200" cy="685800"/>
          </a:xfrm>
          <a:prstGeom prst="rect">
            <a:avLst/>
          </a:prstGeom>
          <a:solidFill>
            <a:srgbClr val="14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2895600"/>
            <a:ext cx="1371600" cy="381000"/>
          </a:xfrm>
          <a:prstGeom prst="rect">
            <a:avLst/>
          </a:prstGeom>
          <a:solidFill>
            <a:srgbClr val="80A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2" descr="Whatever sign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rcRect b="8101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5181600"/>
            <a:ext cx="8763000" cy="1401763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Many say they love God, but do they love truth? … 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y-bible.jpg"/>
          <p:cNvPicPr>
            <a:picLocks noChangeAspect="1"/>
          </p:cNvPicPr>
          <p:nvPr/>
        </p:nvPicPr>
        <p:blipFill>
          <a:blip r:embed="rId2" cstate="print"/>
          <a:srcRect t="6659"/>
          <a:stretch>
            <a:fillRect/>
          </a:stretch>
        </p:blipFill>
        <p:spPr>
          <a:xfrm>
            <a:off x="-1" y="0"/>
            <a:ext cx="913385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95399"/>
          </a:xfrm>
        </p:spPr>
        <p:txBody>
          <a:bodyPr/>
          <a:lstStyle/>
          <a:p>
            <a:r>
              <a:rPr lang="en-US" dirty="0" smtClean="0"/>
              <a:t>God’s Word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5638800"/>
            <a:ext cx="64008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Eternal.. Unchanging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IBLE72dpi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91200" y="28194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saiah 55 03.jpg"/>
          <p:cNvPicPr>
            <a:picLocks noChangeAspect="1"/>
          </p:cNvPicPr>
          <p:nvPr/>
        </p:nvPicPr>
        <p:blipFill>
          <a:blip r:embed="rId3" cstate="print">
            <a:lum bright="-80000" contrast="10000"/>
          </a:blip>
          <a:srcRect r="998" b="13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lossian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pic>
        <p:nvPicPr>
          <p:cNvPr id="14" name="Picture 13" descr="Rooted in Christ.jpg"/>
          <p:cNvPicPr>
            <a:picLocks noChangeAspect="1"/>
          </p:cNvPicPr>
          <p:nvPr/>
        </p:nvPicPr>
        <p:blipFill>
          <a:blip r:embed="rId5" cstate="print">
            <a:lum bright="-5000" contrast="10000"/>
          </a:blip>
          <a:srcRect l="154"/>
          <a:stretch>
            <a:fillRect/>
          </a:stretch>
        </p:blipFill>
        <p:spPr>
          <a:xfrm>
            <a:off x="-149775" y="0"/>
            <a:ext cx="929377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43800" y="3352800"/>
            <a:ext cx="1600200" cy="685800"/>
          </a:xfrm>
          <a:prstGeom prst="rect">
            <a:avLst/>
          </a:prstGeom>
          <a:solidFill>
            <a:srgbClr val="14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2895600"/>
            <a:ext cx="1371600" cy="381000"/>
          </a:xfrm>
          <a:prstGeom prst="rect">
            <a:avLst/>
          </a:prstGeom>
          <a:solidFill>
            <a:srgbClr val="80A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West Point honor co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52400" y="0"/>
            <a:ext cx="9296400" cy="6857999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U.S. Military Academy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IBLE72dpi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91200" y="28194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saiah 55 03.jpg"/>
          <p:cNvPicPr>
            <a:picLocks noChangeAspect="1"/>
          </p:cNvPicPr>
          <p:nvPr/>
        </p:nvPicPr>
        <p:blipFill>
          <a:blip r:embed="rId3" cstate="print">
            <a:lum bright="-80000" contrast="10000"/>
          </a:blip>
          <a:srcRect r="998" b="13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lossian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pic>
        <p:nvPicPr>
          <p:cNvPr id="14" name="Picture 13" descr="Rooted in Christ.jpg"/>
          <p:cNvPicPr>
            <a:picLocks noChangeAspect="1"/>
          </p:cNvPicPr>
          <p:nvPr/>
        </p:nvPicPr>
        <p:blipFill>
          <a:blip r:embed="rId5" cstate="print">
            <a:lum bright="-5000" contrast="10000"/>
          </a:blip>
          <a:srcRect l="154"/>
          <a:stretch>
            <a:fillRect/>
          </a:stretch>
        </p:blipFill>
        <p:spPr>
          <a:xfrm>
            <a:off x="-149775" y="0"/>
            <a:ext cx="929377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43800" y="3352800"/>
            <a:ext cx="1600200" cy="685800"/>
          </a:xfrm>
          <a:prstGeom prst="rect">
            <a:avLst/>
          </a:prstGeom>
          <a:solidFill>
            <a:srgbClr val="14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2895600"/>
            <a:ext cx="1371600" cy="381000"/>
          </a:xfrm>
          <a:prstGeom prst="rect">
            <a:avLst/>
          </a:prstGeom>
          <a:solidFill>
            <a:srgbClr val="80A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onorcode.w..jpg"/>
          <p:cNvPicPr>
            <a:picLocks noChangeAspect="1"/>
          </p:cNvPicPr>
          <p:nvPr/>
        </p:nvPicPr>
        <p:blipFill>
          <a:blip r:embed="rId6" cstate="print">
            <a:lum bright="-10000" contrast="10000"/>
          </a:blip>
          <a:stretch>
            <a:fillRect/>
          </a:stretch>
        </p:blipFill>
        <p:spPr>
          <a:xfrm>
            <a:off x="-152400" y="1371600"/>
            <a:ext cx="9296400" cy="51816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 Code…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IBLE72dpi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91200" y="28194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saiah 55 03.jpg"/>
          <p:cNvPicPr>
            <a:picLocks noChangeAspect="1"/>
          </p:cNvPicPr>
          <p:nvPr/>
        </p:nvPicPr>
        <p:blipFill>
          <a:blip r:embed="rId3" cstate="print">
            <a:lum bright="-80000" contrast="10000"/>
          </a:blip>
          <a:srcRect r="998" b="13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lossian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pic>
        <p:nvPicPr>
          <p:cNvPr id="14" name="Picture 13" descr="Rooted in Christ.jpg"/>
          <p:cNvPicPr>
            <a:picLocks noChangeAspect="1"/>
          </p:cNvPicPr>
          <p:nvPr/>
        </p:nvPicPr>
        <p:blipFill>
          <a:blip r:embed="rId5" cstate="print">
            <a:lum bright="-5000" contrast="10000"/>
          </a:blip>
          <a:srcRect l="154"/>
          <a:stretch>
            <a:fillRect/>
          </a:stretch>
        </p:blipFill>
        <p:spPr>
          <a:xfrm>
            <a:off x="-149775" y="0"/>
            <a:ext cx="929377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43800" y="3352800"/>
            <a:ext cx="1600200" cy="685800"/>
          </a:xfrm>
          <a:prstGeom prst="rect">
            <a:avLst/>
          </a:prstGeom>
          <a:solidFill>
            <a:srgbClr val="14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2895600"/>
            <a:ext cx="1371600" cy="381000"/>
          </a:xfrm>
          <a:prstGeom prst="rect">
            <a:avLst/>
          </a:prstGeom>
          <a:solidFill>
            <a:srgbClr val="80A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Colossians 2:6-8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267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 As you therefore have received Christ Jesus the Lord, so walk in Him, 7 </a:t>
            </a:r>
            <a:r>
              <a:rPr lang="en-US" dirty="0" smtClean="0">
                <a:solidFill>
                  <a:srgbClr val="FFC000"/>
                </a:solidFill>
              </a:rPr>
              <a:t>rooted and built up in Him</a:t>
            </a:r>
            <a:r>
              <a:rPr lang="en-US" dirty="0" smtClean="0"/>
              <a:t> and established in the faith, as you have been taught, abounding in it with thanksgiving. </a:t>
            </a:r>
          </a:p>
          <a:p>
            <a:r>
              <a:rPr lang="en-US" dirty="0" smtClean="0"/>
              <a:t>8 </a:t>
            </a:r>
            <a:r>
              <a:rPr lang="en-US" dirty="0" smtClean="0">
                <a:solidFill>
                  <a:srgbClr val="FFC000"/>
                </a:solidFill>
              </a:rPr>
              <a:t>Beware lest anyone cheat you through philosophy and empty deceit</a:t>
            </a:r>
            <a:r>
              <a:rPr lang="en-US" dirty="0" smtClean="0"/>
              <a:t>, according to the tradition of men, according to the basic principles of the world, and not according to Christ.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ssae.jpg"/>
          <p:cNvPicPr>
            <a:picLocks noChangeAspect="1"/>
          </p:cNvPicPr>
          <p:nvPr/>
        </p:nvPicPr>
        <p:blipFill>
          <a:blip r:embed="rId2" cstate="print">
            <a:lum bright="-8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3200400" cy="1143000"/>
          </a:xfrm>
          <a:solidFill>
            <a:schemeClr val="tx1">
              <a:alpha val="46000"/>
            </a:schemeClr>
          </a:solidFill>
        </p:spPr>
        <p:txBody>
          <a:bodyPr/>
          <a:lstStyle/>
          <a:p>
            <a:r>
              <a:rPr lang="en-US" dirty="0" smtClean="0"/>
              <a:t>Colossae…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Traditions … beliefs passed down</a:t>
            </a:r>
          </a:p>
          <a:p>
            <a:pPr lvl="1"/>
            <a:r>
              <a:rPr lang="en-US" sz="3600" dirty="0" smtClean="0"/>
              <a:t>True traditions… 2 </a:t>
            </a:r>
            <a:r>
              <a:rPr lang="en-US" sz="3600" dirty="0" err="1" smtClean="0"/>
              <a:t>Thess</a:t>
            </a:r>
            <a:r>
              <a:rPr lang="en-US" sz="3600" dirty="0" smtClean="0"/>
              <a:t> 2:15</a:t>
            </a:r>
          </a:p>
          <a:p>
            <a:pPr lvl="1"/>
            <a:r>
              <a:rPr lang="en-US" sz="3600" dirty="0" smtClean="0"/>
              <a:t>False traditions… Col. 2:8</a:t>
            </a:r>
          </a:p>
          <a:p>
            <a:r>
              <a:rPr lang="en-US" sz="4000" dirty="0" smtClean="0"/>
              <a:t>Disbelief .. Rejection of truth</a:t>
            </a:r>
          </a:p>
          <a:p>
            <a:r>
              <a:rPr lang="en-US" sz="4000" dirty="0" err="1" smtClean="0"/>
              <a:t>Misbelief</a:t>
            </a:r>
            <a:r>
              <a:rPr lang="en-US" sz="4000" dirty="0" smtClean="0"/>
              <a:t> .. Acceptance of error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error..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gospel Gal 1:6-9 </a:t>
            </a:r>
          </a:p>
          <a:p>
            <a:r>
              <a:rPr lang="en-US" dirty="0" smtClean="0"/>
              <a:t>Satan’s lies  John 8:44 </a:t>
            </a:r>
          </a:p>
          <a:p>
            <a:r>
              <a:rPr lang="en-US" dirty="0" smtClean="0"/>
              <a:t>Half-truths..  Abraham &amp; Sarah</a:t>
            </a:r>
          </a:p>
          <a:p>
            <a:r>
              <a:rPr lang="en-US" dirty="0" smtClean="0"/>
              <a:t>False prophets  Jeremiah 23:16</a:t>
            </a:r>
          </a:p>
          <a:p>
            <a:r>
              <a:rPr lang="en-US" dirty="0" smtClean="0"/>
              <a:t>Lying to ourselves  Jeremiah 17:9-10</a:t>
            </a:r>
          </a:p>
          <a:p>
            <a:r>
              <a:rPr lang="en-US" dirty="0" smtClean="0"/>
              <a:t>Proverbs 14:12  seems right?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251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Grounded in Truth</vt:lpstr>
      <vt:lpstr>Slide 2</vt:lpstr>
      <vt:lpstr>God’s Word</vt:lpstr>
      <vt:lpstr>U.S. Military Academy</vt:lpstr>
      <vt:lpstr>Honor Code…</vt:lpstr>
      <vt:lpstr>Colossians 2:6-8</vt:lpstr>
      <vt:lpstr>Colossae…</vt:lpstr>
      <vt:lpstr>True or False?</vt:lpstr>
      <vt:lpstr>Forms of error..</vt:lpstr>
      <vt:lpstr>The source of truth..</vt:lpstr>
      <vt:lpstr>Many are deceived..</vt:lpstr>
      <vt:lpstr>Grounded in Truth</vt:lpstr>
      <vt:lpstr>Slide 13</vt:lpstr>
      <vt:lpstr>Slide 14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231</cp:revision>
  <dcterms:created xsi:type="dcterms:W3CDTF">2011-02-15T07:29:10Z</dcterms:created>
  <dcterms:modified xsi:type="dcterms:W3CDTF">2015-06-09T16:22:56Z</dcterms:modified>
</cp:coreProperties>
</file>