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8" r:id="rId3"/>
    <p:sldId id="26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3" r:id="rId17"/>
    <p:sldId id="28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1D"/>
    <a:srgbClr val="474747"/>
    <a:srgbClr val="000000"/>
    <a:srgbClr val="0D1F35"/>
    <a:srgbClr val="2C2C2C"/>
    <a:srgbClr val="1B1B1B"/>
    <a:srgbClr val="0094C8"/>
    <a:srgbClr val="180000"/>
    <a:srgbClr val="1E0000"/>
    <a:srgbClr val="3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CDBB-AF5A-4BF2-90BE-3BAD592BA680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BB74-C65B-4A59-B95B-EDD151E51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1"/>
            <a:ext cx="7772400" cy="1295399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Georgia" pitchFamily="18" charset="0"/>
              </a:defRPr>
            </a:lvl1pPr>
            <a:lvl2pPr>
              <a:defRPr b="0">
                <a:solidFill>
                  <a:schemeClr val="bg1"/>
                </a:solidFill>
                <a:latin typeface="Georgia" pitchFamily="18" charset="0"/>
              </a:defRPr>
            </a:lvl2pPr>
            <a:lvl3pPr>
              <a:defRPr b="0">
                <a:solidFill>
                  <a:schemeClr val="bg1"/>
                </a:solidFill>
                <a:latin typeface="Georgia" pitchFamily="18" charset="0"/>
              </a:defRPr>
            </a:lvl3pPr>
            <a:lvl4pPr>
              <a:defRPr b="0">
                <a:solidFill>
                  <a:schemeClr val="bg1"/>
                </a:solidFill>
                <a:latin typeface="Georgia" pitchFamily="18" charset="0"/>
              </a:defRPr>
            </a:lvl4pPr>
            <a:lvl5pPr>
              <a:defRPr b="0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urch leadership  02.jpg"/>
          <p:cNvPicPr>
            <a:picLocks noChangeAspect="1"/>
          </p:cNvPicPr>
          <p:nvPr userDrawn="1"/>
        </p:nvPicPr>
        <p:blipFill>
          <a:blip r:embed="rId13" cstate="print">
            <a:lum bright="-12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Memorial-Day-Flag-Ceremony-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1D1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effectLst/>
          <a:latin typeface="Georgia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morial-Day-Flag-Ceremony-2.jpg"/>
          <p:cNvPicPr>
            <a:picLocks noChangeAspect="1"/>
          </p:cNvPicPr>
          <p:nvPr/>
        </p:nvPicPr>
        <p:blipFill>
          <a:blip r:embed="rId3" cstate="print">
            <a:lum bright="-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95399"/>
          </a:xfrm>
          <a:solidFill>
            <a:schemeClr val="tx1">
              <a:alpha val="25000"/>
            </a:schemeClr>
          </a:solidFill>
        </p:spPr>
        <p:txBody>
          <a:bodyPr/>
          <a:lstStyle/>
          <a:p>
            <a:r>
              <a:rPr lang="en-US" dirty="0" smtClean="0"/>
              <a:t>Honoring Our Heroes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47800" y="5486400"/>
            <a:ext cx="6400800" cy="1066800"/>
          </a:xfrm>
          <a:solidFill>
            <a:schemeClr val="tx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Hebrews 12:1-2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b 11 Hall of Faith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1D1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11…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7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Heroes hall of faith… they each lived by faith and obeyed God…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in-and-abel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50000"/>
            </a:srgbClr>
          </a:solidFill>
        </p:spPr>
        <p:txBody>
          <a:bodyPr/>
          <a:lstStyle/>
          <a:p>
            <a:r>
              <a:rPr lang="en-US" dirty="0" smtClean="0"/>
              <a:t>Faith of Abel..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173163"/>
          </a:xfrm>
          <a:solidFill>
            <a:srgbClr val="1D1D1D">
              <a:alpha val="65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Offered sacrifice by faith… though dead he still speaks…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ith of Noah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50000"/>
            </a:srgbClr>
          </a:solidFill>
        </p:spPr>
        <p:txBody>
          <a:bodyPr/>
          <a:lstStyle/>
          <a:p>
            <a:r>
              <a:rPr lang="en-US" dirty="0" smtClean="0"/>
              <a:t>Faith of Noah..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173163"/>
          </a:xfrm>
          <a:solidFill>
            <a:srgbClr val="1D1D1D">
              <a:alpha val="65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Built ark in obedience and warned his neighbors of coming flood…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th of Abraham 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50000"/>
            </a:srgbClr>
          </a:solidFill>
        </p:spPr>
        <p:txBody>
          <a:bodyPr/>
          <a:lstStyle/>
          <a:p>
            <a:r>
              <a:rPr lang="en-US" dirty="0" smtClean="0"/>
              <a:t>Faith of Abraham..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173163"/>
          </a:xfrm>
          <a:solidFill>
            <a:srgbClr val="1D1D1D">
              <a:alpha val="65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Trusted in God’s promises and was ready to offer his own son…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ith of jacob-blesses-his-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4371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50000"/>
            </a:srgbClr>
          </a:solidFill>
        </p:spPr>
        <p:txBody>
          <a:bodyPr/>
          <a:lstStyle/>
          <a:p>
            <a:r>
              <a:rPr lang="en-US" dirty="0" smtClean="0"/>
              <a:t>Faith of Jacob..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173163"/>
          </a:xfrm>
          <a:solidFill>
            <a:srgbClr val="1D1D1D">
              <a:alpha val="65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Made promises to his sons based on his faith in God’s purposes…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ith of jacob-blesses-his-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4371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50000"/>
            </a:srgbClr>
          </a:solidFill>
        </p:spPr>
        <p:txBody>
          <a:bodyPr/>
          <a:lstStyle/>
          <a:p>
            <a:r>
              <a:rPr lang="en-US" dirty="0" smtClean="0"/>
              <a:t>Faith of Jacob..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173163"/>
          </a:xfrm>
          <a:solidFill>
            <a:srgbClr val="1D1D1D">
              <a:alpha val="65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Made promises to his sons based on his faith in </a:t>
            </a:r>
            <a:r>
              <a:rPr lang="en-US" smtClean="0"/>
              <a:t>God’s purposes…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le-verse-christian-hebrews-12-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1D1D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dom is not free war memo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morial-Day-Flag-Ceremony-2.jpg"/>
          <p:cNvPicPr>
            <a:picLocks noChangeAspect="1"/>
          </p:cNvPicPr>
          <p:nvPr/>
        </p:nvPicPr>
        <p:blipFill>
          <a:blip r:embed="rId3" cstate="print">
            <a:lum bright="-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95399"/>
          </a:xfrm>
          <a:solidFill>
            <a:schemeClr val="tx1">
              <a:alpha val="25000"/>
            </a:schemeClr>
          </a:solidFill>
        </p:spPr>
        <p:txBody>
          <a:bodyPr/>
          <a:lstStyle/>
          <a:p>
            <a:r>
              <a:rPr lang="en-US" dirty="0" smtClean="0"/>
              <a:t>Honoring Our Heroes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47800" y="5486400"/>
            <a:ext cx="6400800" cy="1066800"/>
          </a:xfrm>
          <a:solidFill>
            <a:schemeClr val="tx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Hebrews 12:1-2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G.FUNDRAISER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486400"/>
            <a:ext cx="8229600" cy="1096963"/>
          </a:xfrm>
        </p:spPr>
        <p:txBody>
          <a:bodyPr/>
          <a:lstStyle/>
          <a:p>
            <a:r>
              <a:rPr lang="en-US" dirty="0" smtClean="0"/>
              <a:t>Wayne Van </a:t>
            </a:r>
            <a:r>
              <a:rPr lang="en-US" dirty="0" err="1" smtClean="0"/>
              <a:t>Doren</a:t>
            </a:r>
            <a:r>
              <a:rPr lang="en-US" dirty="0" smtClean="0"/>
              <a:t> .. Sandusky, Ohio</a:t>
            </a:r>
            <a:endParaRPr lang="en-US" dirty="0"/>
          </a:p>
        </p:txBody>
      </p:sp>
      <p:pic>
        <p:nvPicPr>
          <p:cNvPr id="6" name="Picture 5" descr="Wayne Van Doren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7162800" y="228600"/>
            <a:ext cx="1700784" cy="228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7086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Ohio man honors veterans..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show honor..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Psalms 33:12</a:t>
            </a:r>
            <a:r>
              <a:rPr lang="en-US" dirty="0" smtClean="0"/>
              <a:t>  Blessed is the nation whose God is the Lord..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Proverbs 10:7</a:t>
            </a:r>
            <a:r>
              <a:rPr lang="en-US" dirty="0" smtClean="0"/>
              <a:t> The memory of the righteous is blessed..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Romans 13:7 </a:t>
            </a:r>
            <a:r>
              <a:rPr lang="en-US" dirty="0" smtClean="0"/>
              <a:t>Render therefore to all their due... honor to whom honor.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allied troops enter Rome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172200" cy="1143000"/>
          </a:xfrm>
          <a:solidFill>
            <a:schemeClr val="tx1">
              <a:alpha val="4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Do younger people appreciate  freedom?..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5638800"/>
            <a:ext cx="8763000" cy="990600"/>
          </a:xfrm>
          <a:solidFill>
            <a:schemeClr val="tx1"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June 5, 1944 Allied troops enter Rome.. </a:t>
            </a:r>
            <a:endParaRPr lang="en-US" dirty="0"/>
          </a:p>
        </p:txBody>
      </p:sp>
      <p:pic>
        <p:nvPicPr>
          <p:cNvPr id="12" name="Picture 11" descr="F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28599"/>
            <a:ext cx="2362200" cy="186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w2_dday_landing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0" y="0"/>
            <a:ext cx="913595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1D1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en-US" dirty="0" smtClean="0"/>
              <a:t>June 6, 1944..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5562600"/>
            <a:ext cx="8610600" cy="1020763"/>
          </a:xfrm>
          <a:solidFill>
            <a:schemeClr val="tx1">
              <a:alpha val="2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Normandy invasion</a:t>
            </a:r>
            <a:r>
              <a:rPr lang="en-US" b="1" dirty="0" smtClean="0"/>
              <a:t>.. </a:t>
            </a:r>
            <a:r>
              <a:rPr lang="en-US" dirty="0" smtClean="0"/>
              <a:t>125,000 Allied troops land… 2500 killed, 8,500 wounded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man-of-ste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368264"/>
          </a:xfrm>
          <a:prstGeom prst="rect">
            <a:avLst/>
          </a:prstGeom>
        </p:spPr>
      </p:pic>
      <p:pic>
        <p:nvPicPr>
          <p:cNvPr id="6" name="Picture 5" descr="Batman.jpg"/>
          <p:cNvPicPr>
            <a:picLocks noChangeAspect="1"/>
          </p:cNvPicPr>
          <p:nvPr/>
        </p:nvPicPr>
        <p:blipFill>
          <a:blip r:embed="rId3" cstate="print"/>
          <a:srcRect l="14182" r="13091"/>
          <a:stretch>
            <a:fillRect/>
          </a:stretch>
        </p:blipFill>
        <p:spPr>
          <a:xfrm>
            <a:off x="152400" y="4343400"/>
            <a:ext cx="2656633" cy="2286000"/>
          </a:xfrm>
          <a:prstGeom prst="rect">
            <a:avLst/>
          </a:prstGeom>
        </p:spPr>
      </p:pic>
      <p:pic>
        <p:nvPicPr>
          <p:cNvPr id="7" name="Picture 6" descr="Iron 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343400"/>
            <a:ext cx="3240007" cy="2247900"/>
          </a:xfrm>
          <a:prstGeom prst="rect">
            <a:avLst/>
          </a:prstGeom>
        </p:spPr>
      </p:pic>
      <p:pic>
        <p:nvPicPr>
          <p:cNvPr id="8" name="Picture 7" descr="superheroes.jpg"/>
          <p:cNvPicPr>
            <a:picLocks noChangeAspect="1"/>
          </p:cNvPicPr>
          <p:nvPr/>
        </p:nvPicPr>
        <p:blipFill>
          <a:blip r:embed="rId5" cstate="print"/>
          <a:srcRect l="12356" r="12356"/>
          <a:stretch>
            <a:fillRect/>
          </a:stretch>
        </p:blipFill>
        <p:spPr>
          <a:xfrm>
            <a:off x="5867400" y="4343400"/>
            <a:ext cx="3170324" cy="2279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4000" cy="6705600"/>
          </a:xfrm>
          <a:prstGeom prst="rect">
            <a:avLst/>
          </a:prstGeom>
          <a:solidFill>
            <a:srgbClr val="1D1D1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5562600" cy="1143000"/>
          </a:xfrm>
          <a:solidFill>
            <a:schemeClr val="tx1">
              <a:alpha val="4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Who are our heroes?..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yton Robinson truck and 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1D1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7000"/>
            </a:schemeClr>
          </a:solidFill>
        </p:spPr>
        <p:txBody>
          <a:bodyPr/>
          <a:lstStyle/>
          <a:p>
            <a:r>
              <a:rPr lang="en-US" dirty="0" smtClean="0"/>
              <a:t>York, SC student..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44563"/>
          </a:xfrm>
          <a:solidFill>
            <a:srgbClr val="1D1D1D">
              <a:alpha val="40000"/>
            </a:srgbClr>
          </a:solidFill>
        </p:spPr>
        <p:txBody>
          <a:bodyPr/>
          <a:lstStyle/>
          <a:p>
            <a:r>
              <a:rPr lang="en-US" dirty="0" smtClean="0"/>
              <a:t>Peyton Robinson with flag in truck..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rk SC student flag protest 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3" name="Picture 2" descr="York SC flag rall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York SC flag protest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York SC flag protest 04.jpg"/>
          <p:cNvPicPr>
            <a:picLocks noChangeAspect="1"/>
          </p:cNvPicPr>
          <p:nvPr/>
        </p:nvPicPr>
        <p:blipFill>
          <a:blip r:embed="rId5" cstate="print"/>
          <a:srcRect r="13000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pic>
        <p:nvPicPr>
          <p:cNvPr id="6" name="Picture 5" descr="York SC flag protest 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04800"/>
            <a:ext cx="6629400" cy="1143000"/>
          </a:xfrm>
          <a:solidFill>
            <a:srgbClr val="1D1D1D">
              <a:alpha val="49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Community responds..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5761037"/>
            <a:ext cx="8229600" cy="792163"/>
          </a:xfrm>
          <a:solidFill>
            <a:srgbClr val="1D1D1D">
              <a:alpha val="55000"/>
            </a:srgbClr>
          </a:solidFill>
        </p:spPr>
        <p:txBody>
          <a:bodyPr/>
          <a:lstStyle/>
          <a:p>
            <a:r>
              <a:rPr lang="en-US" dirty="0" smtClean="0"/>
              <a:t>School officials back down…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r_Heroes_Skit_Guys_600_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1D1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638800"/>
            <a:ext cx="8458200" cy="1020763"/>
          </a:xfrm>
          <a:solidFill>
            <a:schemeClr val="tx1">
              <a:alpha val="37000"/>
            </a:schemeClr>
          </a:solidFill>
        </p:spPr>
        <p:txBody>
          <a:bodyPr/>
          <a:lstStyle/>
          <a:p>
            <a:r>
              <a:rPr lang="en-US" dirty="0" smtClean="0"/>
              <a:t>Father teaches his son true heroes…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229</Words>
  <Application>Microsoft Office PowerPoint</Application>
  <PresentationFormat>On-screen Show (4:3)</PresentationFormat>
  <Paragraphs>34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Honoring Our Heroes</vt:lpstr>
      <vt:lpstr>Ohio man honors veterans..</vt:lpstr>
      <vt:lpstr>Why we show honor..</vt:lpstr>
      <vt:lpstr>Do younger people appreciate  freedom?..</vt:lpstr>
      <vt:lpstr>June 6, 1944..</vt:lpstr>
      <vt:lpstr>Who are our heroes?..</vt:lpstr>
      <vt:lpstr>York, SC student..</vt:lpstr>
      <vt:lpstr>Community responds..</vt:lpstr>
      <vt:lpstr>Slide 9</vt:lpstr>
      <vt:lpstr>Hebrews 11…</vt:lpstr>
      <vt:lpstr>Faith of Abel..</vt:lpstr>
      <vt:lpstr>Faith of Noah..</vt:lpstr>
      <vt:lpstr>Faith of Abraham..</vt:lpstr>
      <vt:lpstr>Faith of Jacob..</vt:lpstr>
      <vt:lpstr>Faith of Jacob..</vt:lpstr>
      <vt:lpstr>Slide 16</vt:lpstr>
      <vt:lpstr>Slide 17</vt:lpstr>
      <vt:lpstr>Honoring Our Heroes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306</cp:revision>
  <dcterms:created xsi:type="dcterms:W3CDTF">2011-02-15T07:29:10Z</dcterms:created>
  <dcterms:modified xsi:type="dcterms:W3CDTF">2015-06-09T17:07:57Z</dcterms:modified>
</cp:coreProperties>
</file>