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8" r:id="rId3"/>
    <p:sldId id="269" r:id="rId4"/>
    <p:sldId id="267" r:id="rId5"/>
    <p:sldId id="270" r:id="rId6"/>
    <p:sldId id="266"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180000"/>
    <a:srgbClr val="1E0000"/>
    <a:srgbClr val="360000"/>
    <a:srgbClr val="6633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6/9/2015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10" name="Picture 9" descr="poppy-wallpaper-1.jpg"/>
          <p:cNvPicPr>
            <a:picLocks noChangeAspect="1"/>
          </p:cNvPicPr>
          <p:nvPr userDrawn="1"/>
        </p:nvPicPr>
        <p:blipFill>
          <a:blip r:embed="rId14" cstate="print"/>
          <a:stretch>
            <a:fillRect/>
          </a:stretch>
        </p:blipFill>
        <p:spPr>
          <a:xfrm>
            <a:off x="0" y="0"/>
            <a:ext cx="9144000" cy="6858000"/>
          </a:xfrm>
          <a:prstGeom prst="rect">
            <a:avLst/>
          </a:prstGeom>
        </p:spPr>
      </p:pic>
      <p:sp>
        <p:nvSpPr>
          <p:cNvPr id="7" name="Rectangle 6"/>
          <p:cNvSpPr/>
          <p:nvPr userDrawn="1"/>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poppy-wallpaper-1.jpg"/>
          <p:cNvPicPr>
            <a:picLocks noChangeAspect="1"/>
          </p:cNvPicPr>
          <p:nvPr/>
        </p:nvPicPr>
        <p:blipFill>
          <a:blip r:embed="rId4" cstate="print">
            <a:lum bright="-5000" contrast="10000"/>
          </a:blip>
          <a:stretch>
            <a:fillRect/>
          </a:stretch>
        </p:blipFill>
        <p:spPr>
          <a:xfrm>
            <a:off x="0" y="0"/>
            <a:ext cx="9144000" cy="6858000"/>
          </a:xfrm>
          <a:prstGeom prst="rect">
            <a:avLst/>
          </a:prstGeom>
        </p:spPr>
      </p:pic>
      <p:sp>
        <p:nvSpPr>
          <p:cNvPr id="5" name="Title 4"/>
          <p:cNvSpPr>
            <a:spLocks noGrp="1"/>
          </p:cNvSpPr>
          <p:nvPr>
            <p:ph type="ctrTitle"/>
          </p:nvPr>
        </p:nvSpPr>
        <p:spPr>
          <a:xfrm>
            <a:off x="762000" y="533400"/>
            <a:ext cx="7772400" cy="1295399"/>
          </a:xfrm>
          <a:solidFill>
            <a:schemeClr val="tx1">
              <a:alpha val="40000"/>
            </a:schemeClr>
          </a:solidFill>
        </p:spPr>
        <p:txBody>
          <a:bodyPr/>
          <a:lstStyle/>
          <a:p>
            <a:r>
              <a:rPr lang="en-US" dirty="0" smtClean="0"/>
              <a:t>Meant for Good</a:t>
            </a:r>
            <a:endParaRPr lang="en-US" dirty="0"/>
          </a:p>
        </p:txBody>
      </p:sp>
      <p:sp>
        <p:nvSpPr>
          <p:cNvPr id="8" name="Subtitle 7"/>
          <p:cNvSpPr>
            <a:spLocks noGrp="1"/>
          </p:cNvSpPr>
          <p:nvPr>
            <p:ph type="subTitle" idx="1"/>
          </p:nvPr>
        </p:nvSpPr>
        <p:spPr>
          <a:xfrm>
            <a:off x="1295400" y="5410200"/>
            <a:ext cx="6400800" cy="1066800"/>
          </a:xfrm>
          <a:solidFill>
            <a:schemeClr val="tx1">
              <a:alpha val="40000"/>
            </a:schemeClr>
          </a:solidFill>
        </p:spPr>
        <p:txBody>
          <a:bodyPr>
            <a:normAutofit/>
          </a:bodyPr>
          <a:lstStyle/>
          <a:p>
            <a:r>
              <a:rPr lang="en-US" sz="4400" dirty="0" smtClean="0"/>
              <a:t>Genesis 50:20-21</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4648200" cy="1143000"/>
          </a:xfrm>
          <a:solidFill>
            <a:schemeClr val="tx1">
              <a:alpha val="45000"/>
            </a:schemeClr>
          </a:solidFill>
        </p:spPr>
        <p:txBody>
          <a:bodyPr>
            <a:normAutofit fontScale="90000"/>
          </a:bodyPr>
          <a:lstStyle/>
          <a:p>
            <a:r>
              <a:rPr lang="en-US" dirty="0" smtClean="0"/>
              <a:t>Does not separate us from God’s love..</a:t>
            </a:r>
            <a:endParaRPr lang="en-US" dirty="0"/>
          </a:p>
        </p:txBody>
      </p:sp>
      <p:sp>
        <p:nvSpPr>
          <p:cNvPr id="3" name="Content Placeholder 2"/>
          <p:cNvSpPr>
            <a:spLocks noGrp="1"/>
          </p:cNvSpPr>
          <p:nvPr>
            <p:ph idx="1"/>
          </p:nvPr>
        </p:nvSpPr>
        <p:spPr>
          <a:xfrm>
            <a:off x="0" y="4648200"/>
            <a:ext cx="9144000" cy="2209800"/>
          </a:xfrm>
          <a:solidFill>
            <a:schemeClr val="tx1">
              <a:alpha val="30000"/>
            </a:schemeClr>
          </a:solidFill>
        </p:spPr>
        <p:txBody>
          <a:bodyPr>
            <a:normAutofit/>
          </a:bodyPr>
          <a:lstStyle/>
          <a:p>
            <a:r>
              <a:rPr lang="en-US" dirty="0" smtClean="0"/>
              <a:t>Romans 8:28 all things work together for good to those who love God, to those who are the called according to His purpose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Does not separate us from God’s love..</a:t>
            </a:r>
            <a:endParaRPr lang="en-US" dirty="0"/>
          </a:p>
        </p:txBody>
      </p:sp>
      <p:sp>
        <p:nvSpPr>
          <p:cNvPr id="3" name="Content Placeholder 2"/>
          <p:cNvSpPr>
            <a:spLocks noGrp="1"/>
          </p:cNvSpPr>
          <p:nvPr>
            <p:ph idx="1"/>
          </p:nvPr>
        </p:nvSpPr>
        <p:spPr>
          <a:xfrm>
            <a:off x="0" y="4648200"/>
            <a:ext cx="9144000" cy="2209800"/>
          </a:xfrm>
          <a:solidFill>
            <a:schemeClr val="tx1">
              <a:alpha val="30000"/>
            </a:schemeClr>
          </a:solidFill>
        </p:spPr>
        <p:txBody>
          <a:bodyPr>
            <a:normAutofit fontScale="70000" lnSpcReduction="20000"/>
          </a:bodyPr>
          <a:lstStyle/>
          <a:p>
            <a:r>
              <a:rPr lang="en-US" dirty="0" smtClean="0"/>
              <a:t>Romans 8:35-39  Who shall separate us from the love of Christ? Shall tribulation, or distress, or persecution, or famine, or nakedness, or peril, or sword? 36 As it is written: "For Your sake we are killed all day long; We are accounted as sheep for the slaughter." 37 Yet in all these things we are more than conquerors through Him who loved 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May increase our love for God..</a:t>
            </a:r>
            <a:endParaRPr lang="en-US" dirty="0"/>
          </a:p>
        </p:txBody>
      </p:sp>
      <p:sp>
        <p:nvSpPr>
          <p:cNvPr id="3" name="Content Placeholder 2"/>
          <p:cNvSpPr>
            <a:spLocks noGrp="1"/>
          </p:cNvSpPr>
          <p:nvPr>
            <p:ph idx="1"/>
          </p:nvPr>
        </p:nvSpPr>
        <p:spPr>
          <a:xfrm>
            <a:off x="0" y="4648200"/>
            <a:ext cx="9144000" cy="2209800"/>
          </a:xfrm>
          <a:solidFill>
            <a:schemeClr val="tx1">
              <a:alpha val="30000"/>
            </a:schemeClr>
          </a:solidFill>
        </p:spPr>
        <p:txBody>
          <a:bodyPr>
            <a:normAutofit fontScale="77500" lnSpcReduction="20000"/>
          </a:bodyPr>
          <a:lstStyle/>
          <a:p>
            <a:r>
              <a:rPr lang="en-US" dirty="0" smtClean="0"/>
              <a:t>Romans 5:3-5 And not only that, but we also glory in tribulations, knowing that tribulation produces perseverance; 4 and perseverance, character; and character, hope. 5 Now hope does not disappoint, because the love of God has been poured out in our hearts by the Holy Spirit who was given to 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How we react determines the good..</a:t>
            </a:r>
            <a:endParaRPr lang="en-US" dirty="0"/>
          </a:p>
        </p:txBody>
      </p:sp>
      <p:sp>
        <p:nvSpPr>
          <p:cNvPr id="3" name="Content Placeholder 2"/>
          <p:cNvSpPr>
            <a:spLocks noGrp="1"/>
          </p:cNvSpPr>
          <p:nvPr>
            <p:ph idx="1"/>
          </p:nvPr>
        </p:nvSpPr>
        <p:spPr>
          <a:xfrm>
            <a:off x="0" y="4648200"/>
            <a:ext cx="9144000" cy="2209800"/>
          </a:xfrm>
          <a:solidFill>
            <a:schemeClr val="tx1">
              <a:alpha val="30000"/>
            </a:schemeClr>
          </a:solidFill>
        </p:spPr>
        <p:txBody>
          <a:bodyPr>
            <a:normAutofit fontScale="85000" lnSpcReduction="20000"/>
          </a:bodyPr>
          <a:lstStyle/>
          <a:p>
            <a:r>
              <a:rPr lang="en-US" dirty="0" smtClean="0"/>
              <a:t>James 1:2-4 My brethren, count it all joy when you fall into various trials, 3 knowing that the testing of your faith produces patience. 4 But let patience have its perfect work, that you may be perfect and complete, lacking nothing.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Prepares us for greater service..</a:t>
            </a:r>
            <a:endParaRPr lang="en-US" dirty="0"/>
          </a:p>
        </p:txBody>
      </p:sp>
      <p:sp>
        <p:nvSpPr>
          <p:cNvPr id="3" name="Content Placeholder 2"/>
          <p:cNvSpPr>
            <a:spLocks noGrp="1"/>
          </p:cNvSpPr>
          <p:nvPr>
            <p:ph idx="1"/>
          </p:nvPr>
        </p:nvSpPr>
        <p:spPr>
          <a:xfrm>
            <a:off x="0" y="4191000"/>
            <a:ext cx="9144000" cy="2667000"/>
          </a:xfrm>
          <a:solidFill>
            <a:schemeClr val="tx1">
              <a:alpha val="30000"/>
            </a:schemeClr>
          </a:solidFill>
        </p:spPr>
        <p:txBody>
          <a:bodyPr>
            <a:normAutofit fontScale="85000" lnSpcReduction="10000"/>
          </a:bodyPr>
          <a:lstStyle/>
          <a:p>
            <a:r>
              <a:rPr lang="en-US" dirty="0" smtClean="0"/>
              <a:t>2 </a:t>
            </a:r>
            <a:r>
              <a:rPr lang="en-US" dirty="0" err="1" smtClean="0"/>
              <a:t>Cor</a:t>
            </a:r>
            <a:r>
              <a:rPr lang="en-US" dirty="0" smtClean="0"/>
              <a:t> 1:3-5 Blessed be the God and Father of our Lord Jesus Christ, the Father of mercies and God of all comfort, 4 who comforts us in all our tribulation, that we may be able to comfort those who are in any trouble, with the comfort with which we ourselves are comforted by God.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What if suffering demonstrates love…</a:t>
            </a:r>
            <a:endParaRPr lang="en-US" dirty="0"/>
          </a:p>
        </p:txBody>
      </p:sp>
      <p:sp>
        <p:nvSpPr>
          <p:cNvPr id="3" name="Content Placeholder 2"/>
          <p:cNvSpPr>
            <a:spLocks noGrp="1"/>
          </p:cNvSpPr>
          <p:nvPr>
            <p:ph idx="1"/>
          </p:nvPr>
        </p:nvSpPr>
        <p:spPr>
          <a:xfrm>
            <a:off x="0" y="4191000"/>
            <a:ext cx="9144000" cy="2667000"/>
          </a:xfrm>
          <a:solidFill>
            <a:schemeClr val="tx1">
              <a:alpha val="30000"/>
            </a:schemeClr>
          </a:solidFill>
        </p:spPr>
        <p:txBody>
          <a:bodyPr>
            <a:normAutofit/>
          </a:bodyPr>
          <a:lstStyle/>
          <a:p>
            <a:r>
              <a:rPr lang="en-US" dirty="0" smtClean="0"/>
              <a:t>John 14:31 But that the world may know that I love the Father, and as the Father gave Me commandment, so I do. Arise, let us go from here.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Love sacrifices to benefit others…</a:t>
            </a:r>
            <a:endParaRPr lang="en-US" dirty="0"/>
          </a:p>
        </p:txBody>
      </p:sp>
      <p:sp>
        <p:nvSpPr>
          <p:cNvPr id="3" name="Content Placeholder 2"/>
          <p:cNvSpPr>
            <a:spLocks noGrp="1"/>
          </p:cNvSpPr>
          <p:nvPr>
            <p:ph idx="1"/>
          </p:nvPr>
        </p:nvSpPr>
        <p:spPr>
          <a:xfrm>
            <a:off x="0" y="4419600"/>
            <a:ext cx="9144000" cy="2438400"/>
          </a:xfrm>
          <a:solidFill>
            <a:schemeClr val="tx1">
              <a:alpha val="30000"/>
            </a:schemeClr>
          </a:solidFill>
        </p:spPr>
        <p:txBody>
          <a:bodyPr>
            <a:normAutofit fontScale="77500" lnSpcReduction="20000"/>
          </a:bodyPr>
          <a:lstStyle/>
          <a:p>
            <a:r>
              <a:rPr lang="en-US" dirty="0" smtClean="0"/>
              <a:t>2 Corinthians 4:8-10 We are hard-pressed on every side, yet not crushed; we are perplexed, but not in despair; 9 persecuted, but not forsaken; struck down, but not destroyed —  10 always carrying about in the body the dying of the Lord Jesus, that the life of Jesus also may be manifested in our body.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5334000" cy="1143000"/>
          </a:xfrm>
          <a:solidFill>
            <a:schemeClr val="tx1">
              <a:alpha val="45000"/>
            </a:schemeClr>
          </a:solidFill>
        </p:spPr>
        <p:txBody>
          <a:bodyPr>
            <a:normAutofit fontScale="90000"/>
          </a:bodyPr>
          <a:lstStyle/>
          <a:p>
            <a:r>
              <a:rPr lang="en-US" dirty="0" smtClean="0"/>
              <a:t>Cannot take away our hope of heaven…</a:t>
            </a:r>
            <a:endParaRPr lang="en-US" dirty="0"/>
          </a:p>
        </p:txBody>
      </p:sp>
      <p:sp>
        <p:nvSpPr>
          <p:cNvPr id="3" name="Content Placeholder 2"/>
          <p:cNvSpPr>
            <a:spLocks noGrp="1"/>
          </p:cNvSpPr>
          <p:nvPr>
            <p:ph idx="1"/>
          </p:nvPr>
        </p:nvSpPr>
        <p:spPr>
          <a:xfrm>
            <a:off x="0" y="4419600"/>
            <a:ext cx="9144000" cy="2438400"/>
          </a:xfrm>
          <a:solidFill>
            <a:schemeClr val="tx1">
              <a:alpha val="30000"/>
            </a:schemeClr>
          </a:solidFill>
        </p:spPr>
        <p:txBody>
          <a:bodyPr>
            <a:normAutofit/>
          </a:bodyPr>
          <a:lstStyle/>
          <a:p>
            <a:r>
              <a:rPr lang="en-US" dirty="0" smtClean="0"/>
              <a:t>Romans 8:18 For I consider that the sufferings of this present time are not worthy to be compared with the glory which shall be revealed in 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096000" cy="1143000"/>
          </a:xfrm>
          <a:solidFill>
            <a:schemeClr val="tx1">
              <a:alpha val="54000"/>
            </a:schemeClr>
          </a:solidFill>
        </p:spPr>
        <p:txBody>
          <a:bodyPr>
            <a:normAutofit/>
          </a:bodyPr>
          <a:lstStyle/>
          <a:p>
            <a:r>
              <a:rPr lang="en-US" dirty="0" smtClean="0"/>
              <a:t>Learning pathway..</a:t>
            </a:r>
            <a:endParaRPr lang="en-US" dirty="0"/>
          </a:p>
        </p:txBody>
      </p:sp>
      <p:sp>
        <p:nvSpPr>
          <p:cNvPr id="3" name="Content Placeholder 2"/>
          <p:cNvSpPr>
            <a:spLocks noGrp="1"/>
          </p:cNvSpPr>
          <p:nvPr>
            <p:ph idx="1"/>
          </p:nvPr>
        </p:nvSpPr>
        <p:spPr>
          <a:solidFill>
            <a:schemeClr val="tx1">
              <a:alpha val="50000"/>
            </a:schemeClr>
          </a:solidFill>
        </p:spPr>
        <p:txBody>
          <a:bodyPr>
            <a:normAutofit lnSpcReduction="10000"/>
          </a:bodyPr>
          <a:lstStyle/>
          <a:p>
            <a:r>
              <a:rPr lang="en-US" dirty="0" smtClean="0"/>
              <a:t>“I walked a mile with pleasure..she chatted all the way..</a:t>
            </a:r>
          </a:p>
          <a:p>
            <a:r>
              <a:rPr lang="en-US" dirty="0" smtClean="0"/>
              <a:t>But left me none the wiser.. For all she had to say..</a:t>
            </a:r>
          </a:p>
          <a:p>
            <a:r>
              <a:rPr lang="en-US" dirty="0" smtClean="0"/>
              <a:t>I walked a mile with sorrow.. And ne’er a word said she.. But oh! The things I learned from her.. when sorrow walked with 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poppy-wallpaper-1.jpg"/>
          <p:cNvPicPr>
            <a:picLocks noChangeAspect="1"/>
          </p:cNvPicPr>
          <p:nvPr/>
        </p:nvPicPr>
        <p:blipFill>
          <a:blip r:embed="rId4" cstate="print">
            <a:lum bright="-5000" contrast="10000"/>
          </a:blip>
          <a:stretch>
            <a:fillRect/>
          </a:stretch>
        </p:blipFill>
        <p:spPr>
          <a:xfrm>
            <a:off x="0" y="0"/>
            <a:ext cx="9144000" cy="6858000"/>
          </a:xfrm>
          <a:prstGeom prst="rect">
            <a:avLst/>
          </a:prstGeom>
        </p:spPr>
      </p:pic>
      <p:sp>
        <p:nvSpPr>
          <p:cNvPr id="5" name="Title 4"/>
          <p:cNvSpPr>
            <a:spLocks noGrp="1"/>
          </p:cNvSpPr>
          <p:nvPr>
            <p:ph type="ctrTitle"/>
          </p:nvPr>
        </p:nvSpPr>
        <p:spPr>
          <a:xfrm>
            <a:off x="762000" y="533400"/>
            <a:ext cx="7772400" cy="1295399"/>
          </a:xfrm>
          <a:solidFill>
            <a:schemeClr val="tx1">
              <a:alpha val="40000"/>
            </a:schemeClr>
          </a:solidFill>
        </p:spPr>
        <p:txBody>
          <a:bodyPr/>
          <a:lstStyle/>
          <a:p>
            <a:r>
              <a:rPr lang="en-US" dirty="0" smtClean="0"/>
              <a:t>Meant for Good</a:t>
            </a:r>
            <a:endParaRPr lang="en-US" dirty="0"/>
          </a:p>
        </p:txBody>
      </p:sp>
      <p:sp>
        <p:nvSpPr>
          <p:cNvPr id="8" name="Subtitle 7"/>
          <p:cNvSpPr>
            <a:spLocks noGrp="1"/>
          </p:cNvSpPr>
          <p:nvPr>
            <p:ph type="subTitle" idx="1"/>
          </p:nvPr>
        </p:nvSpPr>
        <p:spPr>
          <a:xfrm>
            <a:off x="1295400" y="5410200"/>
            <a:ext cx="6400800" cy="1066800"/>
          </a:xfrm>
          <a:solidFill>
            <a:schemeClr val="tx1">
              <a:alpha val="40000"/>
            </a:schemeClr>
          </a:solidFill>
        </p:spPr>
        <p:txBody>
          <a:bodyPr>
            <a:normAutofit/>
          </a:bodyPr>
          <a:lstStyle/>
          <a:p>
            <a:r>
              <a:rPr lang="en-US" sz="4400" dirty="0" smtClean="0"/>
              <a:t>Genesis 50:20-21</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alone_man.jpg"/>
          <p:cNvPicPr>
            <a:picLocks noChangeAspect="1"/>
          </p:cNvPicPr>
          <p:nvPr/>
        </p:nvPicPr>
        <p:blipFill>
          <a:blip r:embed="rId2" cstate="print"/>
          <a:stretch>
            <a:fillRect/>
          </a:stretch>
        </p:blipFill>
        <p:spPr>
          <a:xfrm>
            <a:off x="0" y="571500"/>
            <a:ext cx="9144000" cy="5715000"/>
          </a:xfrm>
          <a:prstGeom prst="rect">
            <a:avLst/>
          </a:prstGeom>
        </p:spPr>
      </p:pic>
      <p:sp>
        <p:nvSpPr>
          <p:cNvPr id="7" name="Rectangle 6"/>
          <p:cNvSpPr/>
          <p:nvPr/>
        </p:nvSpPr>
        <p:spPr>
          <a:xfrm>
            <a:off x="0" y="0"/>
            <a:ext cx="9144000" cy="6858000"/>
          </a:xfrm>
          <a:prstGeom prst="rect">
            <a:avLst/>
          </a:prstGeom>
          <a:solidFill>
            <a:schemeClr val="tx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57200" y="304800"/>
            <a:ext cx="6477000" cy="1143000"/>
          </a:xfrm>
        </p:spPr>
        <p:txBody>
          <a:bodyPr>
            <a:normAutofit/>
          </a:bodyPr>
          <a:lstStyle/>
          <a:p>
            <a:r>
              <a:rPr lang="en-US" dirty="0" smtClean="0"/>
              <a:t>Hard to understand..</a:t>
            </a:r>
            <a:endParaRPr lang="en-US" dirty="0"/>
          </a:p>
        </p:txBody>
      </p:sp>
      <p:sp>
        <p:nvSpPr>
          <p:cNvPr id="6" name="Content Placeholder 5"/>
          <p:cNvSpPr>
            <a:spLocks noGrp="1"/>
          </p:cNvSpPr>
          <p:nvPr>
            <p:ph idx="1"/>
          </p:nvPr>
        </p:nvSpPr>
        <p:spPr>
          <a:xfrm>
            <a:off x="304800" y="5638800"/>
            <a:ext cx="8610600" cy="990600"/>
          </a:xfrm>
        </p:spPr>
        <p:txBody>
          <a:bodyPr>
            <a:normAutofit/>
          </a:bodyPr>
          <a:lstStyle/>
          <a:p>
            <a:r>
              <a:rPr lang="en-US" dirty="0" smtClean="0"/>
              <a:t>Why bad things happen to good people?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jBIcmTJW2OQ/UtmgJBA1BFI/AAAAAAAAAH4/_1vxz6CcJJE/s1600/5_coat-of-many-colors.jpg"/>
          <p:cNvPicPr>
            <a:picLocks noChangeAspect="1" noChangeArrowheads="1"/>
          </p:cNvPicPr>
          <p:nvPr/>
        </p:nvPicPr>
        <p:blipFill>
          <a:blip r:embed="rId2" cstate="print"/>
          <a:srcRect/>
          <a:stretch>
            <a:fillRect/>
          </a:stretch>
        </p:blipFill>
        <p:spPr bwMode="auto">
          <a:xfrm>
            <a:off x="0" y="0"/>
            <a:ext cx="9144000" cy="6838950"/>
          </a:xfrm>
          <a:prstGeom prst="rect">
            <a:avLst/>
          </a:prstGeom>
          <a:noFill/>
        </p:spPr>
      </p:pic>
      <p:sp>
        <p:nvSpPr>
          <p:cNvPr id="4" name="Rectangle 3"/>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304800"/>
            <a:ext cx="3048000" cy="1143000"/>
          </a:xfrm>
          <a:solidFill>
            <a:schemeClr val="tx1">
              <a:alpha val="50000"/>
            </a:schemeClr>
          </a:solidFill>
        </p:spPr>
        <p:txBody>
          <a:bodyPr/>
          <a:lstStyle/>
          <a:p>
            <a:r>
              <a:rPr lang="en-US" dirty="0" smtClean="0"/>
              <a:t>Joseph..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oseph sold by his brothers.jpg"/>
          <p:cNvPicPr>
            <a:picLocks noChangeAspect="1"/>
          </p:cNvPicPr>
          <p:nvPr/>
        </p:nvPicPr>
        <p:blipFill>
          <a:blip r:embed="rId2" cstate="print">
            <a:lum contrast="15000"/>
          </a:blip>
          <a:srcRect t="966" b="2899"/>
          <a:stretch>
            <a:fillRect/>
          </a:stretch>
        </p:blipFill>
        <p:spPr>
          <a:xfrm>
            <a:off x="0" y="0"/>
            <a:ext cx="9144000" cy="6858000"/>
          </a:xfrm>
          <a:prstGeom prst="rect">
            <a:avLst/>
          </a:prstGeom>
        </p:spPr>
      </p:pic>
      <p:sp>
        <p:nvSpPr>
          <p:cNvPr id="7" name="Rectangle 6"/>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172200" cy="1143000"/>
          </a:xfrm>
          <a:solidFill>
            <a:schemeClr val="tx1">
              <a:alpha val="50000"/>
            </a:schemeClr>
          </a:solidFill>
        </p:spPr>
        <p:txBody>
          <a:bodyPr>
            <a:normAutofit/>
          </a:bodyPr>
          <a:lstStyle/>
          <a:p>
            <a:r>
              <a:rPr lang="en-US" dirty="0" smtClean="0"/>
              <a:t>Hated by his brothers..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oseph and his brothers.jpg"/>
          <p:cNvPicPr>
            <a:picLocks noChangeAspect="1"/>
          </p:cNvPicPr>
          <p:nvPr/>
        </p:nvPicPr>
        <p:blipFill>
          <a:blip r:embed="rId2" cstate="print"/>
          <a:stretch>
            <a:fillRect/>
          </a:stretch>
        </p:blipFill>
        <p:spPr>
          <a:xfrm>
            <a:off x="28397" y="0"/>
            <a:ext cx="9087205" cy="6858000"/>
          </a:xfrm>
          <a:prstGeom prst="rect">
            <a:avLst/>
          </a:prstGeom>
        </p:spPr>
      </p:pic>
      <p:sp>
        <p:nvSpPr>
          <p:cNvPr id="6" name="Rectangle 5"/>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381000" y="304800"/>
            <a:ext cx="3657600" cy="1143000"/>
          </a:xfrm>
          <a:solidFill>
            <a:schemeClr val="tx1">
              <a:alpha val="30000"/>
            </a:schemeClr>
          </a:solidFill>
        </p:spPr>
        <p:txBody>
          <a:bodyPr/>
          <a:lstStyle/>
          <a:p>
            <a:r>
              <a:rPr lang="en-US" dirty="0" smtClean="0"/>
              <a:t>Years later..</a:t>
            </a:r>
            <a:endParaRPr lang="en-US" dirty="0"/>
          </a:p>
        </p:txBody>
      </p:sp>
      <p:sp>
        <p:nvSpPr>
          <p:cNvPr id="8" name="Content Placeholder 7"/>
          <p:cNvSpPr>
            <a:spLocks noGrp="1"/>
          </p:cNvSpPr>
          <p:nvPr>
            <p:ph idx="1"/>
          </p:nvPr>
        </p:nvSpPr>
        <p:spPr>
          <a:xfrm>
            <a:off x="304800" y="4572000"/>
            <a:ext cx="8534400" cy="2011363"/>
          </a:xfrm>
          <a:solidFill>
            <a:schemeClr val="tx1">
              <a:alpha val="45000"/>
            </a:schemeClr>
          </a:solidFill>
        </p:spPr>
        <p:txBody>
          <a:bodyPr>
            <a:normAutofit fontScale="92500" lnSpcReduction="10000"/>
          </a:bodyPr>
          <a:lstStyle/>
          <a:p>
            <a:r>
              <a:rPr lang="en-US" dirty="0" smtClean="0"/>
              <a:t>Genesis 50:20-21 as for you, you meant evil against me; but God meant it for good, in order to bring it about as it is this day, to save many people alive.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alpha val="30000"/>
            </a:schemeClr>
          </a:solidFill>
        </p:spPr>
        <p:txBody>
          <a:bodyPr/>
          <a:lstStyle/>
          <a:p>
            <a:r>
              <a:rPr lang="en-US" dirty="0" smtClean="0">
                <a:solidFill>
                  <a:srgbClr val="FFC000"/>
                </a:solidFill>
                <a:latin typeface="Georgia" pitchFamily="18" charset="0"/>
              </a:rPr>
              <a:t>God will be with us…</a:t>
            </a:r>
            <a:endParaRPr lang="en-US" dirty="0">
              <a:solidFill>
                <a:srgbClr val="FFC000"/>
              </a:solidFill>
              <a:latin typeface="Georgia" pitchFamily="18" charset="0"/>
            </a:endParaRPr>
          </a:p>
        </p:txBody>
      </p:sp>
      <p:sp>
        <p:nvSpPr>
          <p:cNvPr id="3" name="Content Placeholder 2"/>
          <p:cNvSpPr>
            <a:spLocks noGrp="1"/>
          </p:cNvSpPr>
          <p:nvPr>
            <p:ph idx="1"/>
          </p:nvPr>
        </p:nvSpPr>
        <p:spPr>
          <a:xfrm>
            <a:off x="0" y="4800600"/>
            <a:ext cx="9144000" cy="2057400"/>
          </a:xfrm>
          <a:solidFill>
            <a:schemeClr val="tx1">
              <a:alpha val="45000"/>
            </a:schemeClr>
          </a:solidFill>
        </p:spPr>
        <p:txBody>
          <a:bodyPr>
            <a:normAutofit fontScale="92500" lnSpcReduction="10000"/>
          </a:bodyPr>
          <a:lstStyle/>
          <a:p>
            <a:r>
              <a:rPr lang="en-US" dirty="0" smtClean="0"/>
              <a:t>Psalms 23:4 Yea, though I walk through the valley of the shadow of death, I will fear no evil; For You are with </a:t>
            </a:r>
            <a:r>
              <a:rPr lang="en-US" dirty="0" err="1" smtClean="0"/>
              <a:t>me;Your</a:t>
            </a:r>
            <a:r>
              <a:rPr lang="en-US" dirty="0" smtClean="0"/>
              <a:t> rod and Your staff, they comfort me. </a:t>
            </a:r>
          </a:p>
          <a:p>
            <a:endParaRPr lang="en-US" b="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00800" cy="1143000"/>
          </a:xfrm>
          <a:solidFill>
            <a:schemeClr val="tx1">
              <a:alpha val="30000"/>
            </a:schemeClr>
          </a:solidFill>
        </p:spPr>
        <p:txBody>
          <a:bodyPr>
            <a:normAutofit/>
          </a:bodyPr>
          <a:lstStyle/>
          <a:p>
            <a:r>
              <a:rPr lang="en-US" dirty="0" smtClean="0"/>
              <a:t>God sees what we can’t..</a:t>
            </a:r>
            <a:endParaRPr lang="en-US" dirty="0"/>
          </a:p>
        </p:txBody>
      </p:sp>
      <p:sp>
        <p:nvSpPr>
          <p:cNvPr id="3" name="Content Placeholder 2"/>
          <p:cNvSpPr>
            <a:spLocks noGrp="1"/>
          </p:cNvSpPr>
          <p:nvPr>
            <p:ph idx="1"/>
          </p:nvPr>
        </p:nvSpPr>
        <p:spPr>
          <a:xfrm>
            <a:off x="0" y="4953000"/>
            <a:ext cx="9144000" cy="1905000"/>
          </a:xfrm>
          <a:solidFill>
            <a:schemeClr val="tx1">
              <a:alpha val="40000"/>
            </a:schemeClr>
          </a:solidFill>
        </p:spPr>
        <p:txBody>
          <a:bodyPr>
            <a:normAutofit fontScale="85000" lnSpcReduction="10000"/>
          </a:bodyPr>
          <a:lstStyle/>
          <a:p>
            <a:r>
              <a:rPr lang="en-US" dirty="0" smtClean="0"/>
              <a:t>Deuteronomy 29:29 "The secret things belong to the Lord our God, but those things which are revealed belong to us and to our children forever, that we may do all the words of this law.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5562600" cy="1066800"/>
          </a:xfrm>
          <a:solidFill>
            <a:schemeClr val="tx1">
              <a:alpha val="30000"/>
            </a:schemeClr>
          </a:solidFill>
        </p:spPr>
        <p:txBody>
          <a:bodyPr>
            <a:normAutofit fontScale="90000"/>
          </a:bodyPr>
          <a:lstStyle/>
          <a:p>
            <a:r>
              <a:rPr lang="en-US" dirty="0" smtClean="0"/>
              <a:t>God’s purpose may not be seen until later.. </a:t>
            </a:r>
            <a:endParaRPr lang="en-US" dirty="0"/>
          </a:p>
        </p:txBody>
      </p:sp>
      <p:sp>
        <p:nvSpPr>
          <p:cNvPr id="3" name="Content Placeholder 2"/>
          <p:cNvSpPr>
            <a:spLocks noGrp="1"/>
          </p:cNvSpPr>
          <p:nvPr>
            <p:ph idx="1"/>
          </p:nvPr>
        </p:nvSpPr>
        <p:spPr>
          <a:xfrm>
            <a:off x="0" y="4114800"/>
            <a:ext cx="9144000" cy="2743200"/>
          </a:xfrm>
          <a:solidFill>
            <a:schemeClr val="tx1">
              <a:alpha val="45000"/>
            </a:schemeClr>
          </a:solidFill>
        </p:spPr>
        <p:txBody>
          <a:bodyPr>
            <a:normAutofit fontScale="77500" lnSpcReduction="20000"/>
          </a:bodyPr>
          <a:lstStyle/>
          <a:p>
            <a:r>
              <a:rPr lang="en-US" dirty="0" smtClean="0"/>
              <a:t>Hebrews 12:10-11 For they (our parents) indeed for a few days chastened us as seemed best to them, but He for our profit, that we may be partakers of His holiness. 11 Now no chastening seems to be joyful for the present, but painful; nevertheless, afterward it yields the peaceable fruit of righteousness to those who have been trained by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162800" cy="1143000"/>
          </a:xfrm>
        </p:spPr>
        <p:txBody>
          <a:bodyPr>
            <a:normAutofit/>
          </a:bodyPr>
          <a:lstStyle/>
          <a:p>
            <a:r>
              <a:rPr lang="en-US" dirty="0" smtClean="0"/>
              <a:t>God is working things out..</a:t>
            </a:r>
            <a:endParaRPr lang="en-US" dirty="0"/>
          </a:p>
        </p:txBody>
      </p:sp>
      <p:sp>
        <p:nvSpPr>
          <p:cNvPr id="3" name="Content Placeholder 2"/>
          <p:cNvSpPr>
            <a:spLocks noGrp="1"/>
          </p:cNvSpPr>
          <p:nvPr>
            <p:ph idx="1"/>
          </p:nvPr>
        </p:nvSpPr>
        <p:spPr>
          <a:xfrm>
            <a:off x="0" y="4267200"/>
            <a:ext cx="9144000" cy="2590800"/>
          </a:xfrm>
          <a:solidFill>
            <a:schemeClr val="tx1">
              <a:alpha val="30000"/>
            </a:schemeClr>
          </a:solidFill>
        </p:spPr>
        <p:txBody>
          <a:bodyPr>
            <a:normAutofit fontScale="92500"/>
          </a:bodyPr>
          <a:lstStyle/>
          <a:p>
            <a:r>
              <a:rPr lang="en-US" dirty="0" smtClean="0"/>
              <a:t>Phil 1:6 He who has begun a good work in you will complete it until the day of Jesus Christ</a:t>
            </a:r>
          </a:p>
          <a:p>
            <a:r>
              <a:rPr lang="en-US" dirty="0" smtClean="0"/>
              <a:t>Philippians 2:13 for it is God who works in you both to will and to do for His good pleasure.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2952</TotalTime>
  <Words>794</Words>
  <Application>Microsoft Office PowerPoint</Application>
  <PresentationFormat>On-screen Show (4:3)</PresentationFormat>
  <Paragraphs>41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Meant for Good</vt:lpstr>
      <vt:lpstr>Hard to understand..</vt:lpstr>
      <vt:lpstr>Joseph..</vt:lpstr>
      <vt:lpstr>Hated by his brothers..</vt:lpstr>
      <vt:lpstr>Years later..</vt:lpstr>
      <vt:lpstr>God will be with us…</vt:lpstr>
      <vt:lpstr>God sees what we can’t..</vt:lpstr>
      <vt:lpstr>God’s purpose may not be seen until later.. </vt:lpstr>
      <vt:lpstr>God is working things out..</vt:lpstr>
      <vt:lpstr>Does not separate us from God’s love..</vt:lpstr>
      <vt:lpstr>Does not separate us from God’s love..</vt:lpstr>
      <vt:lpstr>May increase our love for God..</vt:lpstr>
      <vt:lpstr>How we react determines the good..</vt:lpstr>
      <vt:lpstr>Prepares us for greater service..</vt:lpstr>
      <vt:lpstr>What if suffering demonstrates love…</vt:lpstr>
      <vt:lpstr>Love sacrifices to benefit others…</vt:lpstr>
      <vt:lpstr>Cannot take away our hope of heaven…</vt:lpstr>
      <vt:lpstr>Learning pathway..</vt:lpstr>
      <vt:lpstr>Meant for Good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285</cp:revision>
  <dcterms:created xsi:type="dcterms:W3CDTF">2011-02-15T07:29:10Z</dcterms:created>
  <dcterms:modified xsi:type="dcterms:W3CDTF">2015-06-09T16:24:14Z</dcterms:modified>
</cp:coreProperties>
</file>