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5" r:id="rId2"/>
    <p:sldId id="266" r:id="rId3"/>
    <p:sldId id="267" r:id="rId4"/>
    <p:sldId id="268" r:id="rId5"/>
    <p:sldId id="270" r:id="rId6"/>
    <p:sldId id="269" r:id="rId7"/>
    <p:sldId id="271" r:id="rId8"/>
    <p:sldId id="272" r:id="rId9"/>
    <p:sldId id="273" r:id="rId10"/>
    <p:sldId id="274" r:id="rId11"/>
    <p:sldId id="275" r:id="rId12"/>
    <p:sldId id="277" r:id="rId13"/>
    <p:sldId id="276" r:id="rId14"/>
    <p:sldId id="278" r:id="rId15"/>
    <p:sldId id="279" r:id="rId16"/>
    <p:sldId id="280"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7/31/2015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7/31/2015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Build hopes on things eternal.jpg"/>
          <p:cNvPicPr>
            <a:picLocks noChangeAspect="1"/>
          </p:cNvPicPr>
          <p:nvPr userDrawn="1"/>
        </p:nvPicPr>
        <p:blipFill>
          <a:blip r:embed="rId14" cstate="print"/>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Build hopes on things eternal.jpg"/>
          <p:cNvPicPr>
            <a:picLocks noChangeAspect="1"/>
          </p:cNvPicPr>
          <p:nvPr/>
        </p:nvPicPr>
        <p:blipFill>
          <a:blip r:embed="rId4" cstate="print"/>
          <a:stretch>
            <a:fillRect/>
          </a:stretch>
        </p:blipFill>
        <p:spPr>
          <a:xfrm>
            <a:off x="0" y="0"/>
            <a:ext cx="9144000" cy="6858000"/>
          </a:xfrm>
          <a:prstGeom prst="rect">
            <a:avLst/>
          </a:prstGeom>
        </p:spPr>
      </p:pic>
      <p:sp>
        <p:nvSpPr>
          <p:cNvPr id="5" name="Title 4"/>
          <p:cNvSpPr>
            <a:spLocks noGrp="1"/>
          </p:cNvSpPr>
          <p:nvPr>
            <p:ph type="ctrTitle"/>
          </p:nvPr>
        </p:nvSpPr>
        <p:spPr>
          <a:xfrm>
            <a:off x="685800" y="304800"/>
            <a:ext cx="7772400" cy="1295399"/>
          </a:xfrm>
          <a:solidFill>
            <a:schemeClr val="tx1">
              <a:alpha val="40000"/>
            </a:schemeClr>
          </a:solidFill>
        </p:spPr>
        <p:txBody>
          <a:bodyPr/>
          <a:lstStyle/>
          <a:p>
            <a:r>
              <a:rPr lang="en-US" dirty="0" smtClean="0"/>
              <a:t>Hold to His Hand</a:t>
            </a:r>
            <a:endParaRPr lang="en-US" dirty="0"/>
          </a:p>
        </p:txBody>
      </p:sp>
      <p:sp>
        <p:nvSpPr>
          <p:cNvPr id="8" name="Subtitle 7"/>
          <p:cNvSpPr>
            <a:spLocks noGrp="1"/>
          </p:cNvSpPr>
          <p:nvPr>
            <p:ph type="subTitle" idx="1"/>
          </p:nvPr>
        </p:nvSpPr>
        <p:spPr>
          <a:xfrm>
            <a:off x="1447800" y="5486400"/>
            <a:ext cx="6400800" cy="1066800"/>
          </a:xfrm>
          <a:solidFill>
            <a:schemeClr val="tx1">
              <a:alpha val="40000"/>
            </a:schemeClr>
          </a:solidFill>
        </p:spPr>
        <p:txBody>
          <a:bodyPr>
            <a:normAutofit/>
          </a:bodyPr>
          <a:lstStyle/>
          <a:p>
            <a:r>
              <a:rPr lang="en-US" sz="4400" dirty="0" smtClean="0"/>
              <a:t>Psalm 90:1-17</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esh mown grass.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pic>
        <p:nvPicPr>
          <p:cNvPr id="3" name="Picture 2" descr="long_dry_grass_along_dirt_road_in_last_golden_light.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4" name="Title 3"/>
          <p:cNvSpPr>
            <a:spLocks noGrp="1"/>
          </p:cNvSpPr>
          <p:nvPr>
            <p:ph type="title"/>
          </p:nvPr>
        </p:nvSpPr>
        <p:spPr>
          <a:solidFill>
            <a:schemeClr val="tx1">
              <a:alpha val="50000"/>
            </a:schemeClr>
          </a:solidFill>
        </p:spPr>
        <p:txBody>
          <a:bodyPr/>
          <a:lstStyle/>
          <a:p>
            <a:r>
              <a:rPr lang="en-US" dirty="0" smtClean="0"/>
              <a:t>Man’s life is brief..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od is unchanging and everlasting.jpg"/>
          <p:cNvPicPr>
            <a:picLocks noChangeAspect="1"/>
          </p:cNvPicPr>
          <p:nvPr/>
        </p:nvPicPr>
        <p:blipFill>
          <a:blip r:embed="rId2" cstate="print">
            <a:lum bright="-10000" contrast="10000"/>
          </a:blip>
          <a:stretch>
            <a:fillRect/>
          </a:stretch>
        </p:blipFill>
        <p:spPr>
          <a:xfrm>
            <a:off x="-1" y="0"/>
            <a:ext cx="9117623" cy="6858000"/>
          </a:xfrm>
          <a:prstGeom prst="rect">
            <a:avLst/>
          </a:prstGeom>
        </p:spPr>
      </p:pic>
      <p:sp>
        <p:nvSpPr>
          <p:cNvPr id="3" name="Title 2"/>
          <p:cNvSpPr>
            <a:spLocks noGrp="1"/>
          </p:cNvSpPr>
          <p:nvPr>
            <p:ph type="title"/>
          </p:nvPr>
        </p:nvSpPr>
        <p:spPr>
          <a:solidFill>
            <a:schemeClr val="tx1">
              <a:alpha val="62000"/>
            </a:schemeClr>
          </a:solidFill>
        </p:spPr>
        <p:txBody>
          <a:bodyPr>
            <a:normAutofit fontScale="90000"/>
          </a:bodyPr>
          <a:lstStyle/>
          <a:p>
            <a:r>
              <a:rPr lang="en-US" dirty="0" smtClean="0"/>
              <a:t>Thousand years is like one day with God..</a:t>
            </a:r>
            <a:endParaRPr lang="en-US" dirty="0"/>
          </a:p>
        </p:txBody>
      </p:sp>
      <p:sp>
        <p:nvSpPr>
          <p:cNvPr id="5" name="Content Placeholder 4"/>
          <p:cNvSpPr>
            <a:spLocks noGrp="1"/>
          </p:cNvSpPr>
          <p:nvPr>
            <p:ph idx="1"/>
          </p:nvPr>
        </p:nvSpPr>
        <p:spPr>
          <a:xfrm>
            <a:off x="457200" y="1676401"/>
            <a:ext cx="8229600" cy="2209800"/>
          </a:xfrm>
          <a:solidFill>
            <a:schemeClr val="tx1">
              <a:alpha val="40000"/>
            </a:schemeClr>
          </a:solidFill>
        </p:spPr>
        <p:txBody>
          <a:bodyPr>
            <a:normAutofit lnSpcReduction="10000"/>
          </a:bodyPr>
          <a:lstStyle/>
          <a:p>
            <a:r>
              <a:rPr lang="en-US" dirty="0" smtClean="0"/>
              <a:t>Trust in Him who will not leave you,</a:t>
            </a:r>
            <a:br>
              <a:rPr lang="en-US" dirty="0" smtClean="0"/>
            </a:br>
            <a:r>
              <a:rPr lang="en-US" dirty="0" smtClean="0"/>
              <a:t>Whatsoever years may bring,</a:t>
            </a:r>
            <a:br>
              <a:rPr lang="en-US" dirty="0" smtClean="0"/>
            </a:br>
            <a:r>
              <a:rPr lang="en-US" dirty="0" smtClean="0"/>
              <a:t>If by earthly friends forsaken</a:t>
            </a:r>
            <a:br>
              <a:rPr lang="en-US" dirty="0" smtClean="0"/>
            </a:br>
            <a:r>
              <a:rPr lang="en-US" dirty="0" smtClean="0"/>
              <a:t>Still more closely to Him cling.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1">
              <a:alpha val="52000"/>
            </a:schemeClr>
          </a:solidFill>
        </p:spPr>
        <p:txBody>
          <a:bodyPr/>
          <a:lstStyle/>
          <a:p>
            <a:r>
              <a:rPr lang="en-US" dirty="0" smtClean="0"/>
              <a:t>God knows our sins..</a:t>
            </a:r>
            <a:endParaRPr lang="en-US" dirty="0"/>
          </a:p>
        </p:txBody>
      </p:sp>
      <p:sp>
        <p:nvSpPr>
          <p:cNvPr id="3" name="Content Placeholder 2"/>
          <p:cNvSpPr>
            <a:spLocks noGrp="1"/>
          </p:cNvSpPr>
          <p:nvPr>
            <p:ph idx="1"/>
          </p:nvPr>
        </p:nvSpPr>
        <p:spPr>
          <a:xfrm>
            <a:off x="0" y="4343400"/>
            <a:ext cx="9144000" cy="2392363"/>
          </a:xfrm>
          <a:solidFill>
            <a:schemeClr val="tx1">
              <a:alpha val="58000"/>
            </a:schemeClr>
          </a:solidFill>
        </p:spPr>
        <p:txBody>
          <a:bodyPr>
            <a:normAutofit fontScale="92500" lnSpcReduction="10000"/>
          </a:bodyPr>
          <a:lstStyle/>
          <a:p>
            <a:r>
              <a:rPr lang="en-US" dirty="0" smtClean="0"/>
              <a:t>Psalm 90:7-8 For we have been consumed by Your anger, And by Your wrath we are terrified.  8 You have set our iniquities before You, Our secret sins in the light of Your countenance.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lf-driving-car-mercedees-620.jpg"/>
          <p:cNvPicPr>
            <a:picLocks noChangeAspect="1"/>
          </p:cNvPicPr>
          <p:nvPr/>
        </p:nvPicPr>
        <p:blipFill>
          <a:blip r:embed="rId2" cstate="print">
            <a:lum bright="-10000" contrast="10000"/>
          </a:blip>
          <a:srcRect l="8129"/>
          <a:stretch>
            <a:fillRect/>
          </a:stretch>
        </p:blipFill>
        <p:spPr>
          <a:xfrm>
            <a:off x="1" y="0"/>
            <a:ext cx="9144000" cy="6858000"/>
          </a:xfrm>
          <a:prstGeom prst="rect">
            <a:avLst/>
          </a:prstGeom>
        </p:spPr>
      </p:pic>
      <p:sp>
        <p:nvSpPr>
          <p:cNvPr id="3" name="Title 2"/>
          <p:cNvSpPr>
            <a:spLocks noGrp="1"/>
          </p:cNvSpPr>
          <p:nvPr>
            <p:ph type="title"/>
          </p:nvPr>
        </p:nvSpPr>
        <p:spPr>
          <a:xfrm>
            <a:off x="381000" y="304800"/>
            <a:ext cx="5562600" cy="914400"/>
          </a:xfrm>
          <a:solidFill>
            <a:schemeClr val="tx1">
              <a:alpha val="47000"/>
            </a:schemeClr>
          </a:solidFill>
        </p:spPr>
        <p:txBody>
          <a:bodyPr>
            <a:normAutofit fontScale="90000"/>
          </a:bodyPr>
          <a:lstStyle/>
          <a:p>
            <a:r>
              <a:rPr lang="en-US" dirty="0" smtClean="0"/>
              <a:t>Focus on real treasure..</a:t>
            </a:r>
            <a:endParaRPr lang="en-US" dirty="0"/>
          </a:p>
        </p:txBody>
      </p:sp>
      <p:sp>
        <p:nvSpPr>
          <p:cNvPr id="4" name="Content Placeholder 3"/>
          <p:cNvSpPr>
            <a:spLocks noGrp="1"/>
          </p:cNvSpPr>
          <p:nvPr>
            <p:ph idx="1"/>
          </p:nvPr>
        </p:nvSpPr>
        <p:spPr>
          <a:xfrm>
            <a:off x="0" y="4419600"/>
            <a:ext cx="9144000" cy="2438400"/>
          </a:xfrm>
          <a:solidFill>
            <a:schemeClr val="tx1">
              <a:alpha val="60000"/>
            </a:schemeClr>
          </a:solidFill>
        </p:spPr>
        <p:txBody>
          <a:bodyPr/>
          <a:lstStyle/>
          <a:p>
            <a:r>
              <a:rPr lang="en-US" dirty="0" smtClean="0"/>
              <a:t>Covet not this world’s vain riches</a:t>
            </a:r>
            <a:br>
              <a:rPr lang="en-US" dirty="0" smtClean="0"/>
            </a:br>
            <a:r>
              <a:rPr lang="en-US" dirty="0" smtClean="0"/>
              <a:t>That so rapidly decay,</a:t>
            </a:r>
            <a:br>
              <a:rPr lang="en-US" dirty="0" smtClean="0"/>
            </a:br>
            <a:r>
              <a:rPr lang="en-US" dirty="0" smtClean="0"/>
              <a:t>Seek to gain the </a:t>
            </a:r>
            <a:r>
              <a:rPr lang="en-US" dirty="0" err="1" smtClean="0"/>
              <a:t>heav’nly</a:t>
            </a:r>
            <a:r>
              <a:rPr lang="en-US" dirty="0" smtClean="0"/>
              <a:t> treasures,</a:t>
            </a:r>
            <a:br>
              <a:rPr lang="en-US" dirty="0" smtClean="0"/>
            </a:br>
            <a:r>
              <a:rPr lang="en-US" dirty="0" smtClean="0"/>
              <a:t>They will never pass away.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and-old-hands-bw.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solidFill>
            <a:schemeClr val="tx1">
              <a:alpha val="50000"/>
            </a:schemeClr>
          </a:solidFill>
        </p:spPr>
        <p:txBody>
          <a:bodyPr/>
          <a:lstStyle/>
          <a:p>
            <a:r>
              <a:rPr lang="en-US" dirty="0" smtClean="0"/>
              <a:t>Our time on earth..</a:t>
            </a:r>
            <a:endParaRPr lang="en-US" dirty="0"/>
          </a:p>
        </p:txBody>
      </p:sp>
      <p:sp>
        <p:nvSpPr>
          <p:cNvPr id="3" name="Content Placeholder 2"/>
          <p:cNvSpPr>
            <a:spLocks noGrp="1"/>
          </p:cNvSpPr>
          <p:nvPr>
            <p:ph idx="1"/>
          </p:nvPr>
        </p:nvSpPr>
        <p:spPr>
          <a:xfrm>
            <a:off x="0" y="4343400"/>
            <a:ext cx="9144000" cy="2163763"/>
          </a:xfrm>
          <a:solidFill>
            <a:schemeClr val="tx1">
              <a:alpha val="40000"/>
            </a:schemeClr>
          </a:solidFill>
        </p:spPr>
        <p:txBody>
          <a:bodyPr>
            <a:normAutofit fontScale="92500" lnSpcReduction="10000"/>
          </a:bodyPr>
          <a:lstStyle/>
          <a:p>
            <a:r>
              <a:rPr lang="en-US" sz="4000" dirty="0" smtClean="0"/>
              <a:t>When your journey is completed,</a:t>
            </a:r>
            <a:br>
              <a:rPr lang="en-US" sz="4000" dirty="0" smtClean="0"/>
            </a:br>
            <a:r>
              <a:rPr lang="en-US" sz="4000" dirty="0" smtClean="0"/>
              <a:t>If to God you have been true,</a:t>
            </a:r>
            <a:br>
              <a:rPr lang="en-US" sz="4000" dirty="0" smtClean="0"/>
            </a:br>
            <a:r>
              <a:rPr lang="en-US" sz="4000" dirty="0" smtClean="0"/>
              <a:t>Fair and bright the home in glory</a:t>
            </a:r>
            <a:br>
              <a:rPr lang="en-US" sz="4000" dirty="0" smtClean="0"/>
            </a:br>
            <a:r>
              <a:rPr lang="en-US" sz="4000" dirty="0" smtClean="0"/>
              <a:t>Your enraptured soul will view.</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ible-and-old-hands-bw.jp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solidFill>
            <a:schemeClr val="tx1">
              <a:alpha val="50000"/>
            </a:schemeClr>
          </a:solidFill>
        </p:spPr>
        <p:txBody>
          <a:bodyPr/>
          <a:lstStyle/>
          <a:p>
            <a:r>
              <a:rPr lang="en-US" dirty="0" smtClean="0"/>
              <a:t>Our time on earth..</a:t>
            </a:r>
            <a:endParaRPr lang="en-US" dirty="0"/>
          </a:p>
        </p:txBody>
      </p:sp>
      <p:sp>
        <p:nvSpPr>
          <p:cNvPr id="3" name="Content Placeholder 2"/>
          <p:cNvSpPr>
            <a:spLocks noGrp="1"/>
          </p:cNvSpPr>
          <p:nvPr>
            <p:ph idx="1"/>
          </p:nvPr>
        </p:nvSpPr>
        <p:spPr>
          <a:xfrm>
            <a:off x="0" y="4343400"/>
            <a:ext cx="9144000" cy="2514600"/>
          </a:xfrm>
          <a:solidFill>
            <a:schemeClr val="tx1">
              <a:alpha val="40000"/>
            </a:schemeClr>
          </a:solidFill>
        </p:spPr>
        <p:txBody>
          <a:bodyPr>
            <a:normAutofit fontScale="77500" lnSpcReduction="20000"/>
          </a:bodyPr>
          <a:lstStyle/>
          <a:p>
            <a:r>
              <a:rPr lang="en-US" sz="4000" dirty="0" err="1" smtClean="0"/>
              <a:t>Psa</a:t>
            </a:r>
            <a:r>
              <a:rPr lang="en-US" sz="4000" dirty="0" smtClean="0"/>
              <a:t> 90:9-10 For all our days have passed away in Your wrath; We finish our years like a sigh. 10 The days of our lives are seventy years; And if by reason of strength they are eighty years, Yet their boast is only labor and sorrow; For it is soon cut off, and we fly away.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pped-happy-family-istock_000007832360small.jpg"/>
          <p:cNvPicPr>
            <a:picLocks noChangeAspect="1"/>
          </p:cNvPicPr>
          <p:nvPr/>
        </p:nvPicPr>
        <p:blipFill>
          <a:blip r:embed="rId2" cstate="print"/>
          <a:srcRect l="5227"/>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0" y="4572000"/>
            <a:ext cx="9144000" cy="2286000"/>
          </a:xfrm>
          <a:solidFill>
            <a:schemeClr val="tx1">
              <a:alpha val="50000"/>
            </a:schemeClr>
          </a:solidFill>
        </p:spPr>
        <p:txBody>
          <a:bodyPr>
            <a:normAutofit fontScale="85000" lnSpcReduction="10000"/>
          </a:bodyPr>
          <a:lstStyle/>
          <a:p>
            <a:r>
              <a:rPr lang="en-US" dirty="0" smtClean="0"/>
              <a:t>11 Who knows the power of Your anger? For as the fear of You, so is Your wrath. 12 So teach us to number our days, That we may gain a heart of wisdom. 13 Return, O Lord! How long? And have compassion on Your servants.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pped-happy-family-istock_000007832360small.jpg"/>
          <p:cNvPicPr>
            <a:picLocks noChangeAspect="1"/>
          </p:cNvPicPr>
          <p:nvPr/>
        </p:nvPicPr>
        <p:blipFill>
          <a:blip r:embed="rId2" cstate="print"/>
          <a:srcRect l="5227"/>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0" y="3886200"/>
            <a:ext cx="9144000" cy="2971800"/>
          </a:xfrm>
          <a:solidFill>
            <a:schemeClr val="tx1">
              <a:alpha val="50000"/>
            </a:schemeClr>
          </a:solidFill>
        </p:spPr>
        <p:txBody>
          <a:bodyPr>
            <a:normAutofit fontScale="77500" lnSpcReduction="20000"/>
          </a:bodyPr>
          <a:lstStyle/>
          <a:p>
            <a:r>
              <a:rPr lang="en-US" dirty="0" smtClean="0"/>
              <a:t>14 Oh, satisfy us early with Your mercy, That we may rejoice and be glad all our days! 15 Make us glad according to the days in which You have afflicted us, The years in which we have seen evil.  16 Let Your work appear to Your servants, And Your glory to their children. 17 And let the beauty of the Lord our God be upon us, And establish the work of our hands for us;  Yes, establish the work of our hands.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Build hopes on things eternal.jpg"/>
          <p:cNvPicPr>
            <a:picLocks noChangeAspect="1"/>
          </p:cNvPicPr>
          <p:nvPr/>
        </p:nvPicPr>
        <p:blipFill>
          <a:blip r:embed="rId4" cstate="print"/>
          <a:stretch>
            <a:fillRect/>
          </a:stretch>
        </p:blipFill>
        <p:spPr>
          <a:xfrm>
            <a:off x="0" y="0"/>
            <a:ext cx="9144000" cy="6858000"/>
          </a:xfrm>
          <a:prstGeom prst="rect">
            <a:avLst/>
          </a:prstGeom>
        </p:spPr>
      </p:pic>
      <p:sp>
        <p:nvSpPr>
          <p:cNvPr id="5" name="Title 4"/>
          <p:cNvSpPr>
            <a:spLocks noGrp="1"/>
          </p:cNvSpPr>
          <p:nvPr>
            <p:ph type="ctrTitle"/>
          </p:nvPr>
        </p:nvSpPr>
        <p:spPr>
          <a:xfrm>
            <a:off x="685800" y="304800"/>
            <a:ext cx="7772400" cy="1295399"/>
          </a:xfrm>
          <a:solidFill>
            <a:schemeClr val="tx1">
              <a:alpha val="40000"/>
            </a:schemeClr>
          </a:solidFill>
        </p:spPr>
        <p:txBody>
          <a:bodyPr/>
          <a:lstStyle/>
          <a:p>
            <a:r>
              <a:rPr lang="en-US" dirty="0" smtClean="0"/>
              <a:t>Hold to His Hand</a:t>
            </a:r>
            <a:endParaRPr lang="en-US" dirty="0"/>
          </a:p>
        </p:txBody>
      </p:sp>
      <p:sp>
        <p:nvSpPr>
          <p:cNvPr id="8" name="Subtitle 7"/>
          <p:cNvSpPr>
            <a:spLocks noGrp="1"/>
          </p:cNvSpPr>
          <p:nvPr>
            <p:ph type="subTitle" idx="1"/>
          </p:nvPr>
        </p:nvSpPr>
        <p:spPr>
          <a:xfrm>
            <a:off x="1447800" y="5486400"/>
            <a:ext cx="6400800" cy="1066800"/>
          </a:xfrm>
          <a:solidFill>
            <a:schemeClr val="tx1">
              <a:alpha val="40000"/>
            </a:schemeClr>
          </a:solidFill>
        </p:spPr>
        <p:txBody>
          <a:bodyPr>
            <a:normAutofit/>
          </a:bodyPr>
          <a:lstStyle/>
          <a:p>
            <a:r>
              <a:rPr lang="en-US" sz="4400" dirty="0" smtClean="0"/>
              <a:t>Psalm 90:1-17</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ather and son.jpg"/>
          <p:cNvPicPr>
            <a:picLocks noChangeAspect="1"/>
          </p:cNvPicPr>
          <p:nvPr/>
        </p:nvPicPr>
        <p:blipFill>
          <a:blip r:embed="rId2" cstate="print"/>
          <a:stretch>
            <a:fillRect/>
          </a:stretch>
        </p:blipFill>
        <p:spPr>
          <a:xfrm>
            <a:off x="0" y="0"/>
            <a:ext cx="9144000" cy="6857999"/>
          </a:xfrm>
          <a:prstGeom prst="rect">
            <a:avLst/>
          </a:prstGeom>
        </p:spPr>
      </p:pic>
      <p:sp>
        <p:nvSpPr>
          <p:cNvPr id="5" name="Title 4"/>
          <p:cNvSpPr>
            <a:spLocks noGrp="1"/>
          </p:cNvSpPr>
          <p:nvPr>
            <p:ph type="title"/>
          </p:nvPr>
        </p:nvSpPr>
        <p:spPr>
          <a:xfrm>
            <a:off x="381000" y="304800"/>
            <a:ext cx="4495800" cy="1143000"/>
          </a:xfrm>
          <a:solidFill>
            <a:srgbClr val="1D1D1D">
              <a:alpha val="50000"/>
            </a:srgbClr>
          </a:solidFill>
        </p:spPr>
        <p:txBody>
          <a:bodyPr/>
          <a:lstStyle/>
          <a:p>
            <a:r>
              <a:rPr lang="en-US" dirty="0" smtClean="0"/>
              <a:t>Hold my hand…</a:t>
            </a:r>
            <a:endParaRPr lang="en-US" dirty="0"/>
          </a:p>
        </p:txBody>
      </p:sp>
      <p:sp>
        <p:nvSpPr>
          <p:cNvPr id="6" name="Content Placeholder 5"/>
          <p:cNvSpPr>
            <a:spLocks noGrp="1"/>
          </p:cNvSpPr>
          <p:nvPr>
            <p:ph idx="1"/>
          </p:nvPr>
        </p:nvSpPr>
        <p:spPr>
          <a:xfrm>
            <a:off x="457200" y="5943600"/>
            <a:ext cx="8229600" cy="715963"/>
          </a:xfrm>
          <a:solidFill>
            <a:srgbClr val="1D1D1D">
              <a:alpha val="50000"/>
            </a:srgbClr>
          </a:solidFill>
        </p:spPr>
        <p:txBody>
          <a:bodyPr/>
          <a:lstStyle/>
          <a:p>
            <a:r>
              <a:rPr lang="en-US" dirty="0" smtClean="0"/>
              <a:t>For safety, protection, reassurance..</a:t>
            </a:r>
            <a:endParaRPr lang="en-US" dirty="0"/>
          </a:p>
        </p:txBody>
      </p:sp>
      <p:pic>
        <p:nvPicPr>
          <p:cNvPr id="7" name="Picture 6" descr="Hold Gods Unchanging Hand sheet music.jpg"/>
          <p:cNvPicPr>
            <a:picLocks noChangeAspect="1"/>
          </p:cNvPicPr>
          <p:nvPr/>
        </p:nvPicPr>
        <p:blipFill>
          <a:blip r:embed="rId3" cstate="print">
            <a:lum bright="-5000" contrast="10000"/>
          </a:blip>
          <a:srcRect l="5882" t="5455" r="5882" b="8182"/>
          <a:stretch>
            <a:fillRect/>
          </a:stretch>
        </p:blipFill>
        <p:spPr>
          <a:xfrm>
            <a:off x="685800" y="1676400"/>
            <a:ext cx="3047999" cy="38607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5105400" cy="1371600"/>
          </a:xfrm>
          <a:solidFill>
            <a:srgbClr val="1D1D1D">
              <a:alpha val="25000"/>
            </a:srgbClr>
          </a:solidFill>
        </p:spPr>
        <p:txBody>
          <a:bodyPr>
            <a:noAutofit/>
          </a:bodyPr>
          <a:lstStyle/>
          <a:p>
            <a:r>
              <a:rPr lang="en-US" dirty="0" smtClean="0"/>
              <a:t>Hold to God’s</a:t>
            </a:r>
            <a:br>
              <a:rPr lang="en-US" dirty="0" smtClean="0"/>
            </a:br>
            <a:r>
              <a:rPr lang="en-US" dirty="0" smtClean="0"/>
              <a:t>Unchanging Hand..</a:t>
            </a:r>
            <a:endParaRPr lang="en-US" dirty="0"/>
          </a:p>
        </p:txBody>
      </p:sp>
      <p:sp>
        <p:nvSpPr>
          <p:cNvPr id="6" name="Content Placeholder 5"/>
          <p:cNvSpPr>
            <a:spLocks noGrp="1"/>
          </p:cNvSpPr>
          <p:nvPr>
            <p:ph idx="1"/>
          </p:nvPr>
        </p:nvSpPr>
        <p:spPr>
          <a:xfrm>
            <a:off x="0" y="3886200"/>
            <a:ext cx="9144000" cy="2590800"/>
          </a:xfrm>
          <a:solidFill>
            <a:srgbClr val="1D1D1D">
              <a:alpha val="50000"/>
            </a:srgbClr>
          </a:solidFill>
        </p:spPr>
        <p:txBody>
          <a:bodyPr>
            <a:normAutofit fontScale="92500" lnSpcReduction="10000"/>
          </a:bodyPr>
          <a:lstStyle/>
          <a:p>
            <a:r>
              <a:rPr lang="en-US" dirty="0" smtClean="0"/>
              <a:t>Psalm 90:1-2  Lord, You have been our dwelling place in all generations. 2 Before the mountains were brought forth, Or ever You had formed the earth and the world, Even from everlasting to everlasting, You are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blue_eternity_by_ifreex.jpg"/>
          <p:cNvPicPr>
            <a:picLocks noChangeAspect="1"/>
          </p:cNvPicPr>
          <p:nvPr/>
        </p:nvPicPr>
        <p:blipFill>
          <a:blip r:embed="rId2" cstate="print"/>
          <a:srcRect l="20150"/>
          <a:stretch>
            <a:fillRect/>
          </a:stretch>
        </p:blipFill>
        <p:spPr>
          <a:xfrm>
            <a:off x="0" y="1143000"/>
            <a:ext cx="9144000" cy="4617170"/>
          </a:xfrm>
          <a:prstGeom prst="rect">
            <a:avLst/>
          </a:prstGeom>
        </p:spPr>
      </p:pic>
      <p:sp>
        <p:nvSpPr>
          <p:cNvPr id="4" name="Title 3"/>
          <p:cNvSpPr>
            <a:spLocks noGrp="1"/>
          </p:cNvSpPr>
          <p:nvPr>
            <p:ph type="title"/>
          </p:nvPr>
        </p:nvSpPr>
        <p:spPr/>
        <p:txBody>
          <a:bodyPr/>
          <a:lstStyle/>
          <a:p>
            <a:r>
              <a:rPr lang="en-US" dirty="0" smtClean="0"/>
              <a:t>God is eternal…</a:t>
            </a:r>
            <a:endParaRPr lang="en-US" dirty="0"/>
          </a:p>
        </p:txBody>
      </p:sp>
      <p:sp>
        <p:nvSpPr>
          <p:cNvPr id="15" name="Content Placeholder 14"/>
          <p:cNvSpPr>
            <a:spLocks noGrp="1"/>
          </p:cNvSpPr>
          <p:nvPr>
            <p:ph idx="1"/>
          </p:nvPr>
        </p:nvSpPr>
        <p:spPr>
          <a:xfrm>
            <a:off x="304800" y="5181600"/>
            <a:ext cx="8686800" cy="1447800"/>
          </a:xfrm>
        </p:spPr>
        <p:txBody>
          <a:bodyPr/>
          <a:lstStyle/>
          <a:p>
            <a:r>
              <a:rPr lang="en-US" dirty="0" smtClean="0"/>
              <a:t>There has never been a time God was not there and available to each of us..</a:t>
            </a:r>
            <a:endParaRPr lang="en-US" dirty="0"/>
          </a:p>
        </p:txBody>
      </p:sp>
      <p:cxnSp>
        <p:nvCxnSpPr>
          <p:cNvPr id="7" name="Straight Arrow Connector 6"/>
          <p:cNvCxnSpPr/>
          <p:nvPr/>
        </p:nvCxnSpPr>
        <p:spPr>
          <a:xfrm flipH="1">
            <a:off x="228600" y="3352800"/>
            <a:ext cx="3048000" cy="0"/>
          </a:xfrm>
          <a:prstGeom prst="straightConnector1">
            <a:avLst/>
          </a:prstGeom>
          <a:ln w="889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943600" y="3352800"/>
            <a:ext cx="3200400" cy="0"/>
          </a:xfrm>
          <a:prstGeom prst="straightConnector1">
            <a:avLst/>
          </a:prstGeom>
          <a:ln w="88900">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dissolve">
                                      <p:cBhvr>
                                        <p:cTn id="1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efore the mountains 02.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pic>
        <p:nvPicPr>
          <p:cNvPr id="3" name="Picture 2" descr="Everlasting to Everlastingjpg.jpg"/>
          <p:cNvPicPr>
            <a:picLocks noChangeAspect="1"/>
          </p:cNvPicPr>
          <p:nvPr/>
        </p:nvPicPr>
        <p:blipFill>
          <a:blip r:embed="rId3" cstate="print">
            <a:lum bright="-10000" contrast="10000"/>
          </a:blip>
          <a:srcRect b="10336"/>
          <a:stretch>
            <a:fillRect/>
          </a:stretch>
        </p:blipFill>
        <p:spPr>
          <a:xfrm>
            <a:off x="0" y="0"/>
            <a:ext cx="9172550" cy="6858000"/>
          </a:xfrm>
          <a:prstGeom prst="rect">
            <a:avLst/>
          </a:prstGeom>
        </p:spPr>
      </p:pic>
      <p:sp>
        <p:nvSpPr>
          <p:cNvPr id="5" name="Title 4"/>
          <p:cNvSpPr>
            <a:spLocks noGrp="1"/>
          </p:cNvSpPr>
          <p:nvPr>
            <p:ph type="title"/>
          </p:nvPr>
        </p:nvSpPr>
        <p:spPr>
          <a:xfrm>
            <a:off x="381000" y="304800"/>
            <a:ext cx="5562600" cy="914400"/>
          </a:xfrm>
          <a:solidFill>
            <a:schemeClr val="tx1">
              <a:alpha val="35000"/>
            </a:schemeClr>
          </a:solidFill>
        </p:spPr>
        <p:txBody>
          <a:bodyPr>
            <a:normAutofit fontScale="90000"/>
          </a:bodyPr>
          <a:lstStyle/>
          <a:p>
            <a:r>
              <a:rPr lang="en-US" dirty="0" smtClean="0"/>
              <a:t>Before the mountains..</a:t>
            </a:r>
            <a:endParaRPr lang="en-US" dirty="0"/>
          </a:p>
        </p:txBody>
      </p:sp>
      <p:sp>
        <p:nvSpPr>
          <p:cNvPr id="7" name="Content Placeholder 6"/>
          <p:cNvSpPr>
            <a:spLocks noGrp="1"/>
          </p:cNvSpPr>
          <p:nvPr>
            <p:ph idx="1"/>
          </p:nvPr>
        </p:nvSpPr>
        <p:spPr>
          <a:xfrm>
            <a:off x="152400" y="5486400"/>
            <a:ext cx="5486400" cy="944563"/>
          </a:xfrm>
        </p:spPr>
        <p:txBody>
          <a:bodyPr>
            <a:noAutofit/>
          </a:bodyPr>
          <a:lstStyle/>
          <a:p>
            <a:r>
              <a:rPr lang="en-US" sz="4400" dirty="0" smtClean="0"/>
              <a:t>Infinite wisdom…</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cropped-happy-family-istock_000007832360small.jpg"/>
          <p:cNvPicPr>
            <a:picLocks noChangeAspect="1"/>
          </p:cNvPicPr>
          <p:nvPr/>
        </p:nvPicPr>
        <p:blipFill>
          <a:blip r:embed="rId2" cstate="print">
            <a:lum bright="-10000" contrast="10000"/>
          </a:blip>
          <a:srcRect l="5227"/>
          <a:stretch>
            <a:fillRect/>
          </a:stretch>
        </p:blipFill>
        <p:spPr>
          <a:xfrm>
            <a:off x="1" y="0"/>
            <a:ext cx="9144000" cy="6858000"/>
          </a:xfrm>
          <a:prstGeom prst="rect">
            <a:avLst/>
          </a:prstGeom>
        </p:spPr>
      </p:pic>
      <p:sp>
        <p:nvSpPr>
          <p:cNvPr id="7" name="Rectangle 6"/>
          <p:cNvSpPr/>
          <p:nvPr/>
        </p:nvSpPr>
        <p:spPr>
          <a:xfrm>
            <a:off x="0" y="0"/>
            <a:ext cx="9144000" cy="685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0" y="5791200"/>
            <a:ext cx="9144000" cy="914400"/>
          </a:xfrm>
          <a:solidFill>
            <a:schemeClr val="tx1">
              <a:alpha val="36000"/>
            </a:schemeClr>
          </a:solidFill>
        </p:spPr>
        <p:txBody>
          <a:bodyPr>
            <a:normAutofit/>
          </a:bodyPr>
          <a:lstStyle/>
          <a:p>
            <a:r>
              <a:rPr lang="en-US" sz="4000" dirty="0" smtClean="0"/>
              <a:t>Our dwelling place in all generations..</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5105400" cy="1371600"/>
          </a:xfrm>
          <a:solidFill>
            <a:srgbClr val="1D1D1D">
              <a:alpha val="25000"/>
            </a:srgbClr>
          </a:solidFill>
        </p:spPr>
        <p:txBody>
          <a:bodyPr>
            <a:noAutofit/>
          </a:bodyPr>
          <a:lstStyle/>
          <a:p>
            <a:r>
              <a:rPr lang="en-US" dirty="0" smtClean="0"/>
              <a:t>Hold to God’s</a:t>
            </a:r>
            <a:br>
              <a:rPr lang="en-US" dirty="0" smtClean="0"/>
            </a:br>
            <a:r>
              <a:rPr lang="en-US" dirty="0" smtClean="0"/>
              <a:t>Unchanging Hand..</a:t>
            </a:r>
            <a:endParaRPr lang="en-US" dirty="0"/>
          </a:p>
        </p:txBody>
      </p:sp>
      <p:sp>
        <p:nvSpPr>
          <p:cNvPr id="6" name="Content Placeholder 5"/>
          <p:cNvSpPr>
            <a:spLocks noGrp="1"/>
          </p:cNvSpPr>
          <p:nvPr>
            <p:ph idx="1"/>
          </p:nvPr>
        </p:nvSpPr>
        <p:spPr>
          <a:xfrm>
            <a:off x="0" y="3886200"/>
            <a:ext cx="9144000" cy="2590800"/>
          </a:xfrm>
          <a:solidFill>
            <a:srgbClr val="1D1D1D">
              <a:alpha val="50000"/>
            </a:srgbClr>
          </a:solidFill>
        </p:spPr>
        <p:txBody>
          <a:bodyPr>
            <a:normAutofit fontScale="92500" lnSpcReduction="10000"/>
          </a:bodyPr>
          <a:lstStyle/>
          <a:p>
            <a:r>
              <a:rPr lang="en-US" dirty="0" smtClean="0"/>
              <a:t>Psalm 90:1-2  Lord, You have been our dwelling place in all generations. 2 Before the mountains were brought forth, Or ever You had formed the earth and the world, Even from everlasting to everlasting, You are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ust in Him who will not leave you.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2" name="Title 1"/>
          <p:cNvSpPr>
            <a:spLocks noGrp="1"/>
          </p:cNvSpPr>
          <p:nvPr>
            <p:ph type="title"/>
          </p:nvPr>
        </p:nvSpPr>
        <p:spPr>
          <a:xfrm>
            <a:off x="228600" y="152400"/>
            <a:ext cx="4648200" cy="1066800"/>
          </a:xfrm>
          <a:solidFill>
            <a:schemeClr val="tx1">
              <a:alpha val="50000"/>
            </a:schemeClr>
          </a:solidFill>
        </p:spPr>
        <p:txBody>
          <a:bodyPr>
            <a:normAutofit/>
          </a:bodyPr>
          <a:lstStyle/>
          <a:p>
            <a:r>
              <a:rPr lang="en-US" dirty="0" smtClean="0"/>
              <a:t>Swift transition..</a:t>
            </a:r>
            <a:endParaRPr lang="en-US" dirty="0"/>
          </a:p>
        </p:txBody>
      </p:sp>
      <p:sp>
        <p:nvSpPr>
          <p:cNvPr id="3" name="Content Placeholder 2"/>
          <p:cNvSpPr>
            <a:spLocks noGrp="1"/>
          </p:cNvSpPr>
          <p:nvPr>
            <p:ph idx="1"/>
          </p:nvPr>
        </p:nvSpPr>
        <p:spPr>
          <a:xfrm>
            <a:off x="381000" y="4343400"/>
            <a:ext cx="8305800" cy="2133600"/>
          </a:xfrm>
          <a:solidFill>
            <a:schemeClr val="tx1">
              <a:alpha val="50000"/>
            </a:schemeClr>
          </a:solidFill>
        </p:spPr>
        <p:txBody>
          <a:bodyPr>
            <a:normAutofit lnSpcReduction="10000"/>
          </a:bodyPr>
          <a:lstStyle/>
          <a:p>
            <a:r>
              <a:rPr lang="en-US" dirty="0" smtClean="0"/>
              <a:t>Time is filled with swift transition,</a:t>
            </a:r>
            <a:br>
              <a:rPr lang="en-US" dirty="0" smtClean="0"/>
            </a:br>
            <a:r>
              <a:rPr lang="en-US" dirty="0" smtClean="0"/>
              <a:t>Naught of earth unmoved can stand,</a:t>
            </a:r>
            <a:br>
              <a:rPr lang="en-US" dirty="0" smtClean="0"/>
            </a:br>
            <a:r>
              <a:rPr lang="en-US" dirty="0" smtClean="0"/>
              <a:t>Build your hopes on things eternal,</a:t>
            </a:r>
            <a:br>
              <a:rPr lang="en-US" dirty="0" smtClean="0"/>
            </a:br>
            <a:r>
              <a:rPr lang="en-US" dirty="0" smtClean="0"/>
              <a:t>Hold to God’s unchanging hand.</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990600"/>
          </a:xfrm>
          <a:solidFill>
            <a:schemeClr val="tx1">
              <a:alpha val="45000"/>
            </a:schemeClr>
          </a:solidFill>
        </p:spPr>
        <p:txBody>
          <a:bodyPr/>
          <a:lstStyle/>
          <a:p>
            <a:r>
              <a:rPr lang="en-US" dirty="0" smtClean="0"/>
              <a:t>Man in contrast..</a:t>
            </a:r>
            <a:endParaRPr lang="en-US" dirty="0"/>
          </a:p>
        </p:txBody>
      </p:sp>
      <p:sp>
        <p:nvSpPr>
          <p:cNvPr id="3" name="Content Placeholder 2"/>
          <p:cNvSpPr>
            <a:spLocks noGrp="1"/>
          </p:cNvSpPr>
          <p:nvPr>
            <p:ph idx="1"/>
          </p:nvPr>
        </p:nvSpPr>
        <p:spPr>
          <a:xfrm>
            <a:off x="0" y="3962400"/>
            <a:ext cx="9144000" cy="2895600"/>
          </a:xfrm>
          <a:solidFill>
            <a:schemeClr val="tx1">
              <a:alpha val="45000"/>
            </a:schemeClr>
          </a:solidFill>
        </p:spPr>
        <p:txBody>
          <a:bodyPr>
            <a:normAutofit fontScale="77500" lnSpcReduction="20000"/>
          </a:bodyPr>
          <a:lstStyle/>
          <a:p>
            <a:r>
              <a:rPr lang="en-US" dirty="0" smtClean="0"/>
              <a:t>Psalm 90:3-6  You turn man to destruction, And say, "Return, O children of men." 4 For a thousand years in Your sight Are like yesterday when it is past, And like a watch in the night. 5 You carry them away like a flood; They are like a sleep. In the morning they are like grass which grows up:  6 In the morning it flourishes and grows up; In the evening it is cut down and withers.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560</Words>
  <Application>Microsoft Office PowerPoint</Application>
  <PresentationFormat>On-screen Show (4:3)</PresentationFormat>
  <Paragraphs>34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Hold to His Hand</vt:lpstr>
      <vt:lpstr>Hold my hand…</vt:lpstr>
      <vt:lpstr>Hold to God’s Unchanging Hand..</vt:lpstr>
      <vt:lpstr>God is eternal…</vt:lpstr>
      <vt:lpstr>Before the mountains..</vt:lpstr>
      <vt:lpstr>Slide 6</vt:lpstr>
      <vt:lpstr>Hold to God’s Unchanging Hand..</vt:lpstr>
      <vt:lpstr>Swift transition..</vt:lpstr>
      <vt:lpstr>Man in contrast..</vt:lpstr>
      <vt:lpstr>Man’s life is brief..</vt:lpstr>
      <vt:lpstr>Thousand years is like one day with God..</vt:lpstr>
      <vt:lpstr>God knows our sins..</vt:lpstr>
      <vt:lpstr>Focus on real treasure..</vt:lpstr>
      <vt:lpstr>Our time on earth..</vt:lpstr>
      <vt:lpstr>Our time on earth..</vt:lpstr>
      <vt:lpstr>Slide 16</vt:lpstr>
      <vt:lpstr>Slide 17</vt:lpstr>
      <vt:lpstr>Hold to His Hand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304</cp:revision>
  <dcterms:created xsi:type="dcterms:W3CDTF">2011-02-15T07:29:10Z</dcterms:created>
  <dcterms:modified xsi:type="dcterms:W3CDTF">2015-07-31T18:19:34Z</dcterms:modified>
</cp:coreProperties>
</file>