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5" r:id="rId2"/>
    <p:sldId id="266" r:id="rId3"/>
    <p:sldId id="267" r:id="rId4"/>
    <p:sldId id="268" r:id="rId5"/>
    <p:sldId id="269" r:id="rId6"/>
    <p:sldId id="272" r:id="rId7"/>
    <p:sldId id="270" r:id="rId8"/>
    <p:sldId id="271"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80D"/>
    <a:srgbClr val="07101B"/>
    <a:srgbClr val="1D1D1D"/>
    <a:srgbClr val="474747"/>
    <a:srgbClr val="000000"/>
    <a:srgbClr val="0D1F35"/>
    <a:srgbClr val="2C2C2C"/>
    <a:srgbClr val="1B1B1B"/>
    <a:srgbClr val="0094C8"/>
    <a:srgbClr val="18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8" autoAdjust="0"/>
    <p:restoredTop sz="94660"/>
  </p:normalViewPr>
  <p:slideViewPr>
    <p:cSldViewPr>
      <p:cViewPr varScale="1">
        <p:scale>
          <a:sx n="91" d="100"/>
          <a:sy n="91" d="100"/>
        </p:scale>
        <p:origin x="-4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6/30/2015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6/30/2015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7" name="Rectangle 6"/>
          <p:cNvSpPr/>
          <p:nvPr userDrawn="1"/>
        </p:nvSpPr>
        <p:spPr>
          <a:xfrm>
            <a:off x="0" y="0"/>
            <a:ext cx="9144000" cy="6858000"/>
          </a:xfrm>
          <a:prstGeom prst="rect">
            <a:avLst/>
          </a:prstGeom>
          <a:solidFill>
            <a:srgbClr val="1D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9144000" cy="6858000"/>
          </a:xfrm>
          <a:prstGeom prst="rect">
            <a:avLst/>
          </a:prstGeom>
          <a:solidFill>
            <a:srgbClr val="0308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he Kingdom Has Come.jpg"/>
          <p:cNvPicPr>
            <a:picLocks noChangeAspect="1"/>
          </p:cNvPicPr>
          <p:nvPr userDrawn="1"/>
        </p:nvPicPr>
        <p:blipFill>
          <a:blip r:embed="rId14" cstate="print">
            <a:lum bright="-10000" contrast="10000"/>
          </a:blip>
          <a:stretch>
            <a:fillRect/>
          </a:stretch>
        </p:blipFill>
        <p:spPr>
          <a:xfrm>
            <a:off x="0" y="457200"/>
            <a:ext cx="9144000" cy="6178378"/>
          </a:xfrm>
          <a:prstGeom prst="rect">
            <a:avLst/>
          </a:prstGeom>
        </p:spPr>
      </p:pic>
      <p:pic>
        <p:nvPicPr>
          <p:cNvPr id="11" name="Picture 10" descr="Kingdom of God has come 01.jpg"/>
          <p:cNvPicPr>
            <a:picLocks noChangeAspect="1"/>
          </p:cNvPicPr>
          <p:nvPr userDrawn="1"/>
        </p:nvPicPr>
        <p:blipFill>
          <a:blip r:embed="rId15" cstate="print">
            <a:lum bright="-10000" contrast="10000"/>
          </a:blip>
          <a:srcRect b="17609"/>
          <a:stretch>
            <a:fillRect/>
          </a:stretch>
        </p:blipFill>
        <p:spPr>
          <a:xfrm>
            <a:off x="2971800" y="5958109"/>
            <a:ext cx="3276600" cy="899891"/>
          </a:xfrm>
          <a:prstGeom prst="rect">
            <a:avLst/>
          </a:prstGeom>
        </p:spPr>
      </p:pic>
      <p:sp>
        <p:nvSpPr>
          <p:cNvPr id="8" name="Rectangle 7"/>
          <p:cNvSpPr/>
          <p:nvPr userDrawn="1"/>
        </p:nvSpPr>
        <p:spPr>
          <a:xfrm>
            <a:off x="0" y="0"/>
            <a:ext cx="9144000" cy="6858000"/>
          </a:xfrm>
          <a:prstGeom prst="rect">
            <a:avLst/>
          </a:prstGeom>
          <a:solidFill>
            <a:schemeClr val="tx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9.jpeg"/><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Cosmo.jpg"/>
          <p:cNvPicPr>
            <a:picLocks noChangeAspect="1"/>
          </p:cNvPicPr>
          <p:nvPr/>
        </p:nvPicPr>
        <p:blipFill>
          <a:blip r:embed="rId3" cstate="print">
            <a:lum bright="-10000" contrast="10000"/>
          </a:blip>
          <a:srcRect l="8951" r="8951"/>
          <a:stretch>
            <a:fillRect/>
          </a:stretch>
        </p:blipFill>
        <p:spPr>
          <a:xfrm>
            <a:off x="0" y="381000"/>
            <a:ext cx="9151252" cy="6065758"/>
          </a:xfrm>
          <a:prstGeom prst="rect">
            <a:avLst/>
          </a:prstGeom>
        </p:spPr>
      </p:pic>
      <p:sp>
        <p:nvSpPr>
          <p:cNvPr id="5" name="Title 4"/>
          <p:cNvSpPr>
            <a:spLocks noGrp="1"/>
          </p:cNvSpPr>
          <p:nvPr>
            <p:ph type="ctrTitle"/>
          </p:nvPr>
        </p:nvSpPr>
        <p:spPr>
          <a:xfrm>
            <a:off x="685800" y="304800"/>
            <a:ext cx="7772400" cy="1295399"/>
          </a:xfrm>
          <a:solidFill>
            <a:schemeClr val="tx1">
              <a:alpha val="0"/>
            </a:schemeClr>
          </a:solidFill>
        </p:spPr>
        <p:txBody>
          <a:bodyPr/>
          <a:lstStyle/>
          <a:p>
            <a:r>
              <a:rPr lang="en-US" dirty="0" smtClean="0"/>
              <a:t>The Kingdom Has Come</a:t>
            </a:r>
            <a:endParaRPr lang="en-US" dirty="0"/>
          </a:p>
        </p:txBody>
      </p:sp>
      <p:sp>
        <p:nvSpPr>
          <p:cNvPr id="8" name="Subtitle 7"/>
          <p:cNvSpPr>
            <a:spLocks noGrp="1"/>
          </p:cNvSpPr>
          <p:nvPr>
            <p:ph type="subTitle" idx="1"/>
          </p:nvPr>
        </p:nvSpPr>
        <p:spPr>
          <a:xfrm>
            <a:off x="1447800" y="5562600"/>
            <a:ext cx="6400800" cy="914400"/>
          </a:xfrm>
          <a:solidFill>
            <a:schemeClr val="tx1">
              <a:alpha val="15000"/>
            </a:schemeClr>
          </a:solidFill>
        </p:spPr>
        <p:txBody>
          <a:bodyPr>
            <a:normAutofit/>
          </a:bodyPr>
          <a:lstStyle/>
          <a:p>
            <a:r>
              <a:rPr lang="en-US" sz="4400" dirty="0" smtClean="0"/>
              <a:t>Luke 1:26-33</a:t>
            </a:r>
            <a:endParaRPr lang="en-US" sz="4400" dirty="0"/>
          </a:p>
        </p:txBody>
      </p:sp>
      <p:pic>
        <p:nvPicPr>
          <p:cNvPr id="9" name="Picture 8" descr="Kingdom of God has come 01.jpg"/>
          <p:cNvPicPr>
            <a:picLocks noChangeAspect="1"/>
          </p:cNvPicPr>
          <p:nvPr/>
        </p:nvPicPr>
        <p:blipFill>
          <a:blip r:embed="rId4" cstate="print">
            <a:lum bright="-10000" contrast="10000"/>
          </a:blip>
          <a:stretch>
            <a:fillRect/>
          </a:stretch>
        </p:blipFill>
        <p:spPr>
          <a:xfrm>
            <a:off x="2971800" y="4572000"/>
            <a:ext cx="3276600" cy="1092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Kingdom established..</a:t>
            </a:r>
            <a:endParaRPr lang="en-US" dirty="0"/>
          </a:p>
        </p:txBody>
      </p:sp>
      <p:sp>
        <p:nvSpPr>
          <p:cNvPr id="3" name="Content Placeholder 2"/>
          <p:cNvSpPr>
            <a:spLocks noGrp="1"/>
          </p:cNvSpPr>
          <p:nvPr>
            <p:ph idx="1"/>
          </p:nvPr>
        </p:nvSpPr>
        <p:spPr>
          <a:xfrm>
            <a:off x="304800" y="1828801"/>
            <a:ext cx="8229600" cy="3505200"/>
          </a:xfrm>
          <a:solidFill>
            <a:schemeClr val="tx1">
              <a:alpha val="45000"/>
            </a:schemeClr>
          </a:solidFill>
        </p:spPr>
        <p:txBody>
          <a:bodyPr>
            <a:normAutofit fontScale="92500" lnSpcReduction="20000"/>
          </a:bodyPr>
          <a:lstStyle/>
          <a:p>
            <a:r>
              <a:rPr lang="en-US" dirty="0" smtClean="0"/>
              <a:t>Acts 2:1 When the Day of Pentecost had fully come, they were all with one accord in one place..</a:t>
            </a:r>
          </a:p>
          <a:p>
            <a:r>
              <a:rPr lang="en-US" dirty="0" smtClean="0"/>
              <a:t>Acts 2:14 But Peter, standing up with the eleven, raised his voice and said to them, "Men of Judea and all who dwell in Jerusalem, let this be known to you, and heed my words.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Kingdom established..</a:t>
            </a:r>
            <a:endParaRPr lang="en-US" dirty="0"/>
          </a:p>
        </p:txBody>
      </p:sp>
      <p:sp>
        <p:nvSpPr>
          <p:cNvPr id="3" name="Content Placeholder 2"/>
          <p:cNvSpPr>
            <a:spLocks noGrp="1"/>
          </p:cNvSpPr>
          <p:nvPr>
            <p:ph idx="1"/>
          </p:nvPr>
        </p:nvSpPr>
        <p:spPr>
          <a:xfrm>
            <a:off x="304800" y="1828800"/>
            <a:ext cx="8229600" cy="4724400"/>
          </a:xfrm>
          <a:solidFill>
            <a:schemeClr val="tx1">
              <a:alpha val="45000"/>
            </a:schemeClr>
          </a:solidFill>
        </p:spPr>
        <p:txBody>
          <a:bodyPr>
            <a:normAutofit fontScale="77500" lnSpcReduction="20000"/>
          </a:bodyPr>
          <a:lstStyle/>
          <a:p>
            <a:r>
              <a:rPr lang="en-US" dirty="0" smtClean="0"/>
              <a:t>Acts 2:29-36  knowing that God had sworn with an oath to him that of the fruit of his body, according to the flesh, He would raise up the Christ to sit on his throne,  31 he, foreseeing this, spoke concerning the resurrection of the Christ, that His soul was not left in Hades, nor did His flesh see corruption. </a:t>
            </a:r>
          </a:p>
          <a:p>
            <a:r>
              <a:rPr lang="en-US" dirty="0" smtClean="0"/>
              <a:t>32 This Jesus God has raised up, of which we are all witnesses. 33 Therefore being exalted to the right hand of God, and having received from the Father the promise of the Holy Spirit, He poured out this which you now see and hear.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Kingdom a reality..</a:t>
            </a:r>
            <a:endParaRPr lang="en-US" dirty="0"/>
          </a:p>
        </p:txBody>
      </p:sp>
      <p:sp>
        <p:nvSpPr>
          <p:cNvPr id="3" name="Content Placeholder 2"/>
          <p:cNvSpPr>
            <a:spLocks noGrp="1"/>
          </p:cNvSpPr>
          <p:nvPr>
            <p:ph idx="1"/>
          </p:nvPr>
        </p:nvSpPr>
        <p:spPr>
          <a:xfrm>
            <a:off x="381000" y="1676400"/>
            <a:ext cx="8229600" cy="4114800"/>
          </a:xfrm>
          <a:solidFill>
            <a:schemeClr val="tx1">
              <a:alpha val="45000"/>
            </a:schemeClr>
          </a:solidFill>
        </p:spPr>
        <p:txBody>
          <a:bodyPr>
            <a:normAutofit fontScale="77500" lnSpcReduction="20000"/>
          </a:bodyPr>
          <a:lstStyle/>
          <a:p>
            <a:r>
              <a:rPr lang="en-US" dirty="0" smtClean="0"/>
              <a:t>Colossians 1:13 He has delivered us from the power of darkness and conveyed us into the kingdom of the Son of His love..</a:t>
            </a:r>
          </a:p>
          <a:p>
            <a:r>
              <a:rPr lang="en-US" dirty="0" smtClean="0"/>
              <a:t>Luke 22:29-30 And I bestow upon you a kingdom, just as My Father bestowed one upon Me,  30 that you may eat and drink at My table in My kingdom..</a:t>
            </a:r>
          </a:p>
          <a:p>
            <a:r>
              <a:rPr lang="en-US" dirty="0" smtClean="0"/>
              <a:t>1 Corinthians 10:16 The cup of blessing which we bless, is it not the communion of the blood of Christ? The bread which we break, is it not the communion of the body of Christ?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Kingdom a reality..</a:t>
            </a:r>
            <a:endParaRPr lang="en-US" dirty="0"/>
          </a:p>
        </p:txBody>
      </p:sp>
      <p:sp>
        <p:nvSpPr>
          <p:cNvPr id="3" name="Content Placeholder 2"/>
          <p:cNvSpPr>
            <a:spLocks noGrp="1"/>
          </p:cNvSpPr>
          <p:nvPr>
            <p:ph idx="1"/>
          </p:nvPr>
        </p:nvSpPr>
        <p:spPr>
          <a:xfrm>
            <a:off x="381000" y="1676400"/>
            <a:ext cx="8229600" cy="4114800"/>
          </a:xfrm>
          <a:solidFill>
            <a:schemeClr val="tx1">
              <a:alpha val="45000"/>
            </a:schemeClr>
          </a:solidFill>
        </p:spPr>
        <p:txBody>
          <a:bodyPr>
            <a:normAutofit fontScale="77500" lnSpcReduction="20000"/>
          </a:bodyPr>
          <a:lstStyle/>
          <a:p>
            <a:r>
              <a:rPr lang="en-US" dirty="0" smtClean="0"/>
              <a:t>Revelation 1:5-6 Jesus Christ, the faithful witness, the firstborn from the dead, and the ruler over the kings of the earth. To Him who loved us and washed us from our sins in His own blood, 6 and has made us kings and priests to His God and Father, to Him be glory and dominion forever and ever. Amen. </a:t>
            </a:r>
          </a:p>
          <a:p>
            <a:r>
              <a:rPr lang="en-US" dirty="0" smtClean="0"/>
              <a:t>Hebrews 12:28 Therefore, since we are receiving a kingdom which cannot be shaken, let us have grace, by which we may serve God acceptably with reverence and godly fear.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Kingdom a reality..</a:t>
            </a:r>
            <a:endParaRPr lang="en-US" dirty="0"/>
          </a:p>
        </p:txBody>
      </p:sp>
      <p:sp>
        <p:nvSpPr>
          <p:cNvPr id="3" name="Content Placeholder 2"/>
          <p:cNvSpPr>
            <a:spLocks noGrp="1"/>
          </p:cNvSpPr>
          <p:nvPr>
            <p:ph idx="1"/>
          </p:nvPr>
        </p:nvSpPr>
        <p:spPr>
          <a:xfrm>
            <a:off x="381000" y="1676400"/>
            <a:ext cx="8229600" cy="4800600"/>
          </a:xfrm>
          <a:solidFill>
            <a:schemeClr val="tx1">
              <a:alpha val="45000"/>
            </a:schemeClr>
          </a:solidFill>
        </p:spPr>
        <p:txBody>
          <a:bodyPr>
            <a:normAutofit fontScale="77500" lnSpcReduction="20000"/>
          </a:bodyPr>
          <a:lstStyle/>
          <a:p>
            <a:r>
              <a:rPr lang="en-US" dirty="0" smtClean="0"/>
              <a:t>1 Corinthians 15:24-28 Then comes the end, when He delivers the kingdom to God the Father, when He puts an end to all rule and all authority and power. 25 For He must reign till He has put all enemies under His feet. 26 The last enemy that will be destroyed is death. 27 For "He has put all things under His feet." But when He says "all things are put under Him," it is evident that He who put all things under Him is excepted. 28 Now when all things are made subject to Him, then the Son Himself will also be subject to Him who put all things under Him, that God may be all in all.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Entering the kingdom..</a:t>
            </a:r>
            <a:endParaRPr lang="en-US" dirty="0"/>
          </a:p>
        </p:txBody>
      </p:sp>
      <p:sp>
        <p:nvSpPr>
          <p:cNvPr id="3" name="Content Placeholder 2"/>
          <p:cNvSpPr>
            <a:spLocks noGrp="1"/>
          </p:cNvSpPr>
          <p:nvPr>
            <p:ph idx="1"/>
          </p:nvPr>
        </p:nvSpPr>
        <p:spPr>
          <a:xfrm>
            <a:off x="381000" y="1676400"/>
            <a:ext cx="8229600" cy="4800600"/>
          </a:xfrm>
          <a:solidFill>
            <a:schemeClr val="tx1">
              <a:alpha val="45000"/>
            </a:schemeClr>
          </a:solidFill>
        </p:spPr>
        <p:txBody>
          <a:bodyPr>
            <a:normAutofit lnSpcReduction="10000"/>
          </a:bodyPr>
          <a:lstStyle/>
          <a:p>
            <a:r>
              <a:rPr lang="en-US" dirty="0" smtClean="0"/>
              <a:t>John 3:5  Jesus answered, "Most assuredly, I say to you, unless one is born of water and the Spirit, he cannot enter the kingdom of God. </a:t>
            </a:r>
          </a:p>
          <a:p>
            <a:r>
              <a:rPr lang="en-US" dirty="0" smtClean="0"/>
              <a:t>1 Corinthians 12:13  For by one Spirit we were all baptized into one body — whether Jews or Greeks, whether slaves or free — and have all been made to drink into one Spirit.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H-JohnTheBaptistPreaching_04.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Entering the kingdom..</a:t>
            </a:r>
            <a:endParaRPr lang="en-US" dirty="0"/>
          </a:p>
        </p:txBody>
      </p:sp>
      <p:sp>
        <p:nvSpPr>
          <p:cNvPr id="3" name="Content Placeholder 2"/>
          <p:cNvSpPr>
            <a:spLocks noGrp="1"/>
          </p:cNvSpPr>
          <p:nvPr>
            <p:ph idx="1"/>
          </p:nvPr>
        </p:nvSpPr>
        <p:spPr>
          <a:xfrm>
            <a:off x="381000" y="3581400"/>
            <a:ext cx="8229600" cy="2895600"/>
          </a:xfrm>
          <a:solidFill>
            <a:schemeClr val="tx1">
              <a:alpha val="45000"/>
            </a:schemeClr>
          </a:solidFill>
        </p:spPr>
        <p:txBody>
          <a:bodyPr>
            <a:normAutofit fontScale="92500"/>
          </a:bodyPr>
          <a:lstStyle/>
          <a:p>
            <a:r>
              <a:rPr lang="en-US" dirty="0" smtClean="0"/>
              <a:t>Matthew 11:11-12  "Assuredly, I say to you, among those born of women there has not risen one greater than John the Baptist; but he who is least in the kingdom of heaven is greater than he.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Cosmo.jpg"/>
          <p:cNvPicPr>
            <a:picLocks noChangeAspect="1"/>
          </p:cNvPicPr>
          <p:nvPr/>
        </p:nvPicPr>
        <p:blipFill>
          <a:blip r:embed="rId3" cstate="print">
            <a:lum bright="-10000" contrast="10000"/>
          </a:blip>
          <a:srcRect l="8951" r="8951"/>
          <a:stretch>
            <a:fillRect/>
          </a:stretch>
        </p:blipFill>
        <p:spPr>
          <a:xfrm>
            <a:off x="0" y="381000"/>
            <a:ext cx="9151252" cy="6065758"/>
          </a:xfrm>
          <a:prstGeom prst="rect">
            <a:avLst/>
          </a:prstGeom>
        </p:spPr>
      </p:pic>
      <p:sp>
        <p:nvSpPr>
          <p:cNvPr id="5" name="Title 4"/>
          <p:cNvSpPr>
            <a:spLocks noGrp="1"/>
          </p:cNvSpPr>
          <p:nvPr>
            <p:ph type="ctrTitle"/>
          </p:nvPr>
        </p:nvSpPr>
        <p:spPr>
          <a:xfrm>
            <a:off x="685800" y="304800"/>
            <a:ext cx="7772400" cy="1295399"/>
          </a:xfrm>
          <a:solidFill>
            <a:schemeClr val="tx1">
              <a:alpha val="0"/>
            </a:schemeClr>
          </a:solidFill>
        </p:spPr>
        <p:txBody>
          <a:bodyPr/>
          <a:lstStyle/>
          <a:p>
            <a:r>
              <a:rPr lang="en-US" dirty="0" smtClean="0"/>
              <a:t>The Kingdom Has Come</a:t>
            </a:r>
            <a:endParaRPr lang="en-US" dirty="0"/>
          </a:p>
        </p:txBody>
      </p:sp>
      <p:sp>
        <p:nvSpPr>
          <p:cNvPr id="8" name="Subtitle 7"/>
          <p:cNvSpPr>
            <a:spLocks noGrp="1"/>
          </p:cNvSpPr>
          <p:nvPr>
            <p:ph type="subTitle" idx="1"/>
          </p:nvPr>
        </p:nvSpPr>
        <p:spPr>
          <a:xfrm>
            <a:off x="1447800" y="5562600"/>
            <a:ext cx="6400800" cy="914400"/>
          </a:xfrm>
          <a:solidFill>
            <a:schemeClr val="tx1">
              <a:alpha val="15000"/>
            </a:schemeClr>
          </a:solidFill>
        </p:spPr>
        <p:txBody>
          <a:bodyPr>
            <a:normAutofit/>
          </a:bodyPr>
          <a:lstStyle/>
          <a:p>
            <a:r>
              <a:rPr lang="en-US" sz="4400" dirty="0" smtClean="0"/>
              <a:t>Luke 1:26-33</a:t>
            </a:r>
            <a:endParaRPr lang="en-US" sz="4400" dirty="0"/>
          </a:p>
        </p:txBody>
      </p:sp>
      <p:pic>
        <p:nvPicPr>
          <p:cNvPr id="9" name="Picture 8" descr="Kingdom of God has come 01.jpg"/>
          <p:cNvPicPr>
            <a:picLocks noChangeAspect="1"/>
          </p:cNvPicPr>
          <p:nvPr/>
        </p:nvPicPr>
        <p:blipFill>
          <a:blip r:embed="rId4" cstate="print">
            <a:lum bright="-10000" contrast="10000"/>
          </a:blip>
          <a:stretch>
            <a:fillRect/>
          </a:stretch>
        </p:blipFill>
        <p:spPr>
          <a:xfrm>
            <a:off x="2971800" y="4572000"/>
            <a:ext cx="3276600" cy="1092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gel-gabriel-appears-to-mary.jpg"/>
          <p:cNvPicPr>
            <a:picLocks noChangeAspect="1"/>
          </p:cNvPicPr>
          <p:nvPr/>
        </p:nvPicPr>
        <p:blipFill>
          <a:blip r:embed="rId2" cstate="print">
            <a:lum bright="-10000" contrast="10000"/>
          </a:blip>
          <a:srcRect l="2583" r="5165"/>
          <a:stretch>
            <a:fillRect/>
          </a:stretch>
        </p:blipFill>
        <p:spPr>
          <a:xfrm>
            <a:off x="1" y="0"/>
            <a:ext cx="9144000" cy="68580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228600" y="4191000"/>
            <a:ext cx="8686800" cy="2667000"/>
          </a:xfrm>
          <a:solidFill>
            <a:schemeClr val="tx1">
              <a:alpha val="20000"/>
            </a:schemeClr>
          </a:solidFill>
        </p:spPr>
        <p:txBody>
          <a:bodyPr>
            <a:normAutofit fontScale="85000" lnSpcReduction="10000"/>
          </a:bodyPr>
          <a:lstStyle/>
          <a:p>
            <a:pPr>
              <a:lnSpc>
                <a:spcPts val="3200"/>
              </a:lnSpc>
            </a:pPr>
            <a:r>
              <a:rPr lang="en-US" dirty="0" smtClean="0"/>
              <a:t>Luke 1:31-32 you will bring forth a Son, and shall call His name Jesus. 32 He will be called the Son of the Highest; and the Lord God will give Him the </a:t>
            </a:r>
            <a:r>
              <a:rPr lang="en-US" dirty="0" smtClean="0">
                <a:solidFill>
                  <a:srgbClr val="FFC000"/>
                </a:solidFill>
              </a:rPr>
              <a:t>throne of His father David</a:t>
            </a:r>
            <a:r>
              <a:rPr lang="en-US" dirty="0" smtClean="0"/>
              <a:t>… He will reign over the house of Jacob forever, and of </a:t>
            </a:r>
            <a:r>
              <a:rPr lang="en-US" dirty="0" smtClean="0">
                <a:solidFill>
                  <a:srgbClr val="FFC000"/>
                </a:solidFill>
              </a:rPr>
              <a:t>His kingdom </a:t>
            </a:r>
            <a:r>
              <a:rPr lang="en-US" dirty="0" smtClean="0"/>
              <a:t>there will be no end."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dissolve">
                                      <p:cBhvr>
                                        <p:cTn id="7" dur="500"/>
                                        <p:tgtEl>
                                          <p:spTgt spid="8">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dissolve">
                                      <p:cBhvr>
                                        <p:cTn id="10"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ss.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81000"/>
            <a:ext cx="4191000" cy="1066800"/>
          </a:xfrm>
          <a:solidFill>
            <a:schemeClr val="tx1">
              <a:alpha val="30000"/>
            </a:schemeClr>
          </a:solidFill>
        </p:spPr>
        <p:txBody>
          <a:bodyPr/>
          <a:lstStyle/>
          <a:p>
            <a:r>
              <a:rPr lang="en-US" dirty="0" smtClean="0"/>
              <a:t>Strange irony..</a:t>
            </a:r>
            <a:endParaRPr lang="en-US" dirty="0"/>
          </a:p>
        </p:txBody>
      </p:sp>
      <p:sp>
        <p:nvSpPr>
          <p:cNvPr id="5" name="Content Placeholder 4"/>
          <p:cNvSpPr>
            <a:spLocks noGrp="1"/>
          </p:cNvSpPr>
          <p:nvPr>
            <p:ph idx="1"/>
          </p:nvPr>
        </p:nvSpPr>
        <p:spPr>
          <a:xfrm>
            <a:off x="457200" y="3810000"/>
            <a:ext cx="8229600" cy="1371600"/>
          </a:xfrm>
        </p:spPr>
        <p:txBody>
          <a:bodyPr/>
          <a:lstStyle/>
          <a:p>
            <a:pPr algn="ctr">
              <a:buNone/>
            </a:pPr>
            <a:r>
              <a:rPr lang="en-US" dirty="0" smtClean="0"/>
              <a:t>   “He came to His own, and His own did not receive Him..”  (John 1:11)</a:t>
            </a:r>
          </a:p>
          <a:p>
            <a:pPr>
              <a:buNone/>
            </a:pPr>
            <a:endParaRPr lang="en-US" dirty="0"/>
          </a:p>
        </p:txBody>
      </p:sp>
      <p:pic>
        <p:nvPicPr>
          <p:cNvPr id="6" name="Picture 5" descr="Solomons temple reconconstruction.jpg"/>
          <p:cNvPicPr>
            <a:picLocks noChangeAspect="1"/>
          </p:cNvPicPr>
          <p:nvPr/>
        </p:nvPicPr>
        <p:blipFill>
          <a:blip r:embed="rId3" cstate="print"/>
          <a:srcRect t="16000" b="18000"/>
          <a:stretch>
            <a:fillRect/>
          </a:stretch>
        </p:blipFill>
        <p:spPr>
          <a:xfrm>
            <a:off x="3657600" y="5334000"/>
            <a:ext cx="1930400" cy="1295400"/>
          </a:xfrm>
          <a:prstGeom prst="rect">
            <a:avLst/>
          </a:prstGeom>
        </p:spPr>
      </p:pic>
      <p:pic>
        <p:nvPicPr>
          <p:cNvPr id="7" name="Picture 6" descr="end times events.jpg"/>
          <p:cNvPicPr>
            <a:picLocks noChangeAspect="1"/>
          </p:cNvPicPr>
          <p:nvPr/>
        </p:nvPicPr>
        <p:blipFill>
          <a:blip r:embed="rId4" cstate="print"/>
          <a:stretch>
            <a:fillRect/>
          </a:stretch>
        </p:blipFill>
        <p:spPr>
          <a:xfrm>
            <a:off x="0" y="5410200"/>
            <a:ext cx="1828800" cy="1183640"/>
          </a:xfrm>
          <a:prstGeom prst="rect">
            <a:avLst/>
          </a:prstGeom>
        </p:spPr>
      </p:pic>
      <p:pic>
        <p:nvPicPr>
          <p:cNvPr id="8" name="Picture 7" descr="25 signs of endjpg.jpg"/>
          <p:cNvPicPr>
            <a:picLocks noChangeAspect="1"/>
          </p:cNvPicPr>
          <p:nvPr/>
        </p:nvPicPr>
        <p:blipFill>
          <a:blip r:embed="rId5" cstate="print"/>
          <a:stretch>
            <a:fillRect/>
          </a:stretch>
        </p:blipFill>
        <p:spPr>
          <a:xfrm>
            <a:off x="1828800" y="5410200"/>
            <a:ext cx="1778000" cy="1219200"/>
          </a:xfrm>
          <a:prstGeom prst="rect">
            <a:avLst/>
          </a:prstGeom>
        </p:spPr>
      </p:pic>
      <p:pic>
        <p:nvPicPr>
          <p:cNvPr id="9" name="Picture 8" descr="LeftBehind.jpg"/>
          <p:cNvPicPr>
            <a:picLocks noChangeAspect="1"/>
          </p:cNvPicPr>
          <p:nvPr/>
        </p:nvPicPr>
        <p:blipFill>
          <a:blip r:embed="rId6" cstate="print"/>
          <a:stretch>
            <a:fillRect/>
          </a:stretch>
        </p:blipFill>
        <p:spPr>
          <a:xfrm>
            <a:off x="5562600" y="5334000"/>
            <a:ext cx="1962150" cy="1250950"/>
          </a:xfrm>
          <a:prstGeom prst="rect">
            <a:avLst/>
          </a:prstGeom>
        </p:spPr>
      </p:pic>
      <p:pic>
        <p:nvPicPr>
          <p:cNvPr id="10" name="Picture 9" descr="The Kingdom is Here.jpg"/>
          <p:cNvPicPr>
            <a:picLocks noChangeAspect="1"/>
          </p:cNvPicPr>
          <p:nvPr/>
        </p:nvPicPr>
        <p:blipFill>
          <a:blip r:embed="rId7" cstate="print"/>
          <a:stretch>
            <a:fillRect/>
          </a:stretch>
        </p:blipFill>
        <p:spPr>
          <a:xfrm>
            <a:off x="7467600" y="5334000"/>
            <a:ext cx="1676400" cy="1257300"/>
          </a:xfrm>
          <a:prstGeom prst="rect">
            <a:avLst/>
          </a:prstGeom>
        </p:spPr>
      </p:pic>
      <p:sp>
        <p:nvSpPr>
          <p:cNvPr id="11" name="Rectangle 10"/>
          <p:cNvSpPr/>
          <p:nvPr/>
        </p:nvSpPr>
        <p:spPr>
          <a:xfrm>
            <a:off x="0" y="5334000"/>
            <a:ext cx="9144000" cy="1295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9"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par>
                                <p:cTn id="19" presetID="9"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par>
                                <p:cTn id="22" presetID="9"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d-times-1.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4419600" cy="1295400"/>
          </a:xfrm>
          <a:solidFill>
            <a:schemeClr val="tx1">
              <a:alpha val="55000"/>
            </a:schemeClr>
          </a:solidFill>
        </p:spPr>
        <p:txBody>
          <a:bodyPr>
            <a:normAutofit/>
          </a:bodyPr>
          <a:lstStyle/>
          <a:p>
            <a:r>
              <a:rPr lang="en-US" dirty="0" smtClean="0"/>
              <a:t>Final things…</a:t>
            </a:r>
            <a:endParaRPr lang="en-US" dirty="0"/>
          </a:p>
        </p:txBody>
      </p:sp>
      <p:pic>
        <p:nvPicPr>
          <p:cNvPr id="6" name="Picture 5" descr="Left-Behind-book1.jpg"/>
          <p:cNvPicPr>
            <a:picLocks noChangeAspect="1"/>
          </p:cNvPicPr>
          <p:nvPr/>
        </p:nvPicPr>
        <p:blipFill>
          <a:blip r:embed="rId3" cstate="print"/>
          <a:stretch>
            <a:fillRect/>
          </a:stretch>
        </p:blipFill>
        <p:spPr>
          <a:xfrm>
            <a:off x="4343400" y="2667000"/>
            <a:ext cx="1236792" cy="1971446"/>
          </a:xfrm>
          <a:prstGeom prst="rect">
            <a:avLst/>
          </a:prstGeom>
        </p:spPr>
      </p:pic>
      <p:pic>
        <p:nvPicPr>
          <p:cNvPr id="7" name="Picture 6" descr="1283300287_116902726_1-Pictures-of--Left-Behind-Series-Books-1283300287.jpg"/>
          <p:cNvPicPr>
            <a:picLocks noChangeAspect="1"/>
          </p:cNvPicPr>
          <p:nvPr/>
        </p:nvPicPr>
        <p:blipFill>
          <a:blip r:embed="rId4" cstate="print">
            <a:lum contrast="10000"/>
          </a:blip>
          <a:stretch>
            <a:fillRect/>
          </a:stretch>
        </p:blipFill>
        <p:spPr>
          <a:xfrm>
            <a:off x="5638800" y="2667000"/>
            <a:ext cx="3256410" cy="198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spensational timeline.jpg"/>
          <p:cNvPicPr>
            <a:picLocks noChangeAspect="1"/>
          </p:cNvPicPr>
          <p:nvPr/>
        </p:nvPicPr>
        <p:blipFill>
          <a:blip r:embed="rId2" cstate="print"/>
          <a:stretch>
            <a:fillRect/>
          </a:stretch>
        </p:blipFill>
        <p:spPr>
          <a:xfrm>
            <a:off x="457200" y="533400"/>
            <a:ext cx="8002512" cy="6019800"/>
          </a:xfrm>
          <a:prstGeom prst="rect">
            <a:avLst/>
          </a:prstGeom>
        </p:spPr>
      </p:pic>
      <p:pic>
        <p:nvPicPr>
          <p:cNvPr id="3" name="Picture 2" descr="endtimeschartdispensationalpremillennial.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pic>
        <p:nvPicPr>
          <p:cNvPr id="4" name="Picture 3" descr="Rapture Floaters (2).jpg"/>
          <p:cNvPicPr>
            <a:picLocks noChangeAspect="1"/>
          </p:cNvPicPr>
          <p:nvPr/>
        </p:nvPicPr>
        <p:blipFill>
          <a:blip r:embed="rId4" cstate="print"/>
          <a:stretch>
            <a:fillRect/>
          </a:stretch>
        </p:blipFill>
        <p:spPr>
          <a:xfrm>
            <a:off x="914400" y="3200400"/>
            <a:ext cx="3048000" cy="2286000"/>
          </a:xfrm>
          <a:prstGeom prst="rect">
            <a:avLst/>
          </a:prstGeom>
        </p:spPr>
      </p:pic>
      <p:pic>
        <p:nvPicPr>
          <p:cNvPr id="6" name="Picture 5" descr="25 signs of endjpg.jpg"/>
          <p:cNvPicPr>
            <a:picLocks noChangeAspect="1"/>
          </p:cNvPicPr>
          <p:nvPr/>
        </p:nvPicPr>
        <p:blipFill>
          <a:blip r:embed="rId5" cstate="print"/>
          <a:stretch>
            <a:fillRect/>
          </a:stretch>
        </p:blipFill>
        <p:spPr>
          <a:xfrm>
            <a:off x="914400" y="3200400"/>
            <a:ext cx="3048000" cy="2286000"/>
          </a:xfrm>
          <a:prstGeom prst="rect">
            <a:avLst/>
          </a:prstGeom>
        </p:spPr>
      </p:pic>
      <p:pic>
        <p:nvPicPr>
          <p:cNvPr id="5" name="Picture 4" descr="free-bible-studies-online-judgments-of-god.jpg"/>
          <p:cNvPicPr>
            <a:picLocks noChangeAspect="1"/>
          </p:cNvPicPr>
          <p:nvPr/>
        </p:nvPicPr>
        <p:blipFill>
          <a:blip r:embed="rId6" cstate="print">
            <a:lum bright="-10000" contrast="10000"/>
          </a:blip>
          <a:stretch>
            <a:fillRect/>
          </a:stretch>
        </p:blipFill>
        <p:spPr>
          <a:xfrm>
            <a:off x="914400" y="3200400"/>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Cosmo.jpg"/>
          <p:cNvPicPr>
            <a:picLocks noChangeAspect="1"/>
          </p:cNvPicPr>
          <p:nvPr/>
        </p:nvPicPr>
        <p:blipFill>
          <a:blip r:embed="rId3" cstate="print">
            <a:lum bright="-10000" contrast="10000"/>
          </a:blip>
          <a:srcRect l="8951" r="8951"/>
          <a:stretch>
            <a:fillRect/>
          </a:stretch>
        </p:blipFill>
        <p:spPr>
          <a:xfrm>
            <a:off x="0" y="381000"/>
            <a:ext cx="9151252" cy="6065758"/>
          </a:xfrm>
          <a:prstGeom prst="rect">
            <a:avLst/>
          </a:prstGeom>
        </p:spPr>
      </p:pic>
      <p:sp>
        <p:nvSpPr>
          <p:cNvPr id="5" name="Title 4"/>
          <p:cNvSpPr>
            <a:spLocks noGrp="1"/>
          </p:cNvSpPr>
          <p:nvPr>
            <p:ph type="ctrTitle"/>
          </p:nvPr>
        </p:nvSpPr>
        <p:spPr>
          <a:xfrm>
            <a:off x="685800" y="304800"/>
            <a:ext cx="7772400" cy="1295399"/>
          </a:xfrm>
          <a:solidFill>
            <a:schemeClr val="tx1">
              <a:alpha val="0"/>
            </a:schemeClr>
          </a:solidFill>
        </p:spPr>
        <p:txBody>
          <a:bodyPr/>
          <a:lstStyle/>
          <a:p>
            <a:r>
              <a:rPr lang="en-US" dirty="0" smtClean="0"/>
              <a:t>The Kingdom Has Come</a:t>
            </a:r>
            <a:endParaRPr lang="en-US" dirty="0"/>
          </a:p>
        </p:txBody>
      </p:sp>
      <p:sp>
        <p:nvSpPr>
          <p:cNvPr id="8" name="Subtitle 7"/>
          <p:cNvSpPr>
            <a:spLocks noGrp="1"/>
          </p:cNvSpPr>
          <p:nvPr>
            <p:ph type="subTitle" idx="1"/>
          </p:nvPr>
        </p:nvSpPr>
        <p:spPr>
          <a:xfrm>
            <a:off x="1447800" y="5562600"/>
            <a:ext cx="6400800" cy="914400"/>
          </a:xfrm>
          <a:solidFill>
            <a:schemeClr val="tx1">
              <a:alpha val="15000"/>
            </a:schemeClr>
          </a:solidFill>
        </p:spPr>
        <p:txBody>
          <a:bodyPr>
            <a:normAutofit/>
          </a:bodyPr>
          <a:lstStyle/>
          <a:p>
            <a:r>
              <a:rPr lang="en-US" sz="4400" dirty="0" smtClean="0"/>
              <a:t>Luke 1:26-33</a:t>
            </a:r>
            <a:endParaRPr lang="en-US" sz="4400" dirty="0"/>
          </a:p>
        </p:txBody>
      </p:sp>
      <p:pic>
        <p:nvPicPr>
          <p:cNvPr id="9" name="Picture 8" descr="Kingdom of God has come 01.jpg"/>
          <p:cNvPicPr>
            <a:picLocks noChangeAspect="1"/>
          </p:cNvPicPr>
          <p:nvPr/>
        </p:nvPicPr>
        <p:blipFill>
          <a:blip r:embed="rId4" cstate="print">
            <a:lum bright="-10000" contrast="10000"/>
          </a:blip>
          <a:stretch>
            <a:fillRect/>
          </a:stretch>
        </p:blipFill>
        <p:spPr>
          <a:xfrm>
            <a:off x="2971800" y="4572000"/>
            <a:ext cx="3276600" cy="1092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024-024-daniel-interprets-nebuchadnezzars-dream-full.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3352800" cy="1143000"/>
          </a:xfrm>
          <a:solidFill>
            <a:schemeClr val="tx1">
              <a:alpha val="35000"/>
            </a:schemeClr>
          </a:solidFill>
        </p:spPr>
        <p:txBody>
          <a:bodyPr>
            <a:normAutofit fontScale="90000"/>
          </a:bodyPr>
          <a:lstStyle/>
          <a:p>
            <a:r>
              <a:rPr lang="en-US" dirty="0" smtClean="0"/>
              <a:t>The Kingdom prophesied..</a:t>
            </a:r>
            <a:endParaRPr lang="en-US" dirty="0"/>
          </a:p>
        </p:txBody>
      </p:sp>
      <p:sp>
        <p:nvSpPr>
          <p:cNvPr id="8" name="Content Placeholder 7"/>
          <p:cNvSpPr>
            <a:spLocks noGrp="1"/>
          </p:cNvSpPr>
          <p:nvPr>
            <p:ph idx="1"/>
          </p:nvPr>
        </p:nvSpPr>
        <p:spPr>
          <a:xfrm>
            <a:off x="381000" y="4267200"/>
            <a:ext cx="8229600" cy="2362200"/>
          </a:xfrm>
          <a:solidFill>
            <a:schemeClr val="tx1">
              <a:alpha val="55000"/>
            </a:schemeClr>
          </a:solidFill>
        </p:spPr>
        <p:txBody>
          <a:bodyPr>
            <a:normAutofit fontScale="85000" lnSpcReduction="20000"/>
          </a:bodyPr>
          <a:lstStyle/>
          <a:p>
            <a:r>
              <a:rPr lang="en-US" dirty="0" smtClean="0"/>
              <a:t>Daniel 2:44 And </a:t>
            </a:r>
            <a:r>
              <a:rPr lang="en-US" dirty="0" smtClean="0">
                <a:solidFill>
                  <a:srgbClr val="FFC000"/>
                </a:solidFill>
              </a:rPr>
              <a:t>in the days of these kings </a:t>
            </a:r>
            <a:r>
              <a:rPr lang="en-US" dirty="0" smtClean="0"/>
              <a:t>the </a:t>
            </a:r>
            <a:r>
              <a:rPr lang="en-US" dirty="0" smtClean="0">
                <a:solidFill>
                  <a:srgbClr val="FFC000"/>
                </a:solidFill>
              </a:rPr>
              <a:t>God of heaven will set up a kingdom </a:t>
            </a:r>
            <a:r>
              <a:rPr lang="en-US" dirty="0" smtClean="0"/>
              <a:t>which shall never be destroyed; and the kingdom shall not be left to other people; it shall break in pieces and consume all these kingdoms, and it shall stand forever.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dissolve">
                                      <p:cBhvr>
                                        <p:cTn id="7" dur="500"/>
                                        <p:tgtEl>
                                          <p:spTgt spid="8">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dissolve">
                                      <p:cBhvr>
                                        <p:cTn id="1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H-JohnTheBaptistPreaching_04.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Fulfilled..</a:t>
            </a:r>
            <a:endParaRPr lang="en-US" dirty="0"/>
          </a:p>
        </p:txBody>
      </p:sp>
      <p:sp>
        <p:nvSpPr>
          <p:cNvPr id="5" name="Content Placeholder 4"/>
          <p:cNvSpPr>
            <a:spLocks noGrp="1"/>
          </p:cNvSpPr>
          <p:nvPr>
            <p:ph idx="1"/>
          </p:nvPr>
        </p:nvSpPr>
        <p:spPr>
          <a:xfrm>
            <a:off x="152400" y="2895600"/>
            <a:ext cx="8991600" cy="3810000"/>
          </a:xfrm>
          <a:solidFill>
            <a:schemeClr val="tx1">
              <a:alpha val="65000"/>
            </a:schemeClr>
          </a:solidFill>
        </p:spPr>
        <p:txBody>
          <a:bodyPr>
            <a:normAutofit fontScale="85000" lnSpcReduction="10000"/>
          </a:bodyPr>
          <a:lstStyle/>
          <a:p>
            <a:r>
              <a:rPr lang="en-US" dirty="0" smtClean="0"/>
              <a:t>Matthew 3:1-2  In those days John the Baptist came preaching in the wilderness of Judea, 2 and saying, "Repent, for the kingdom of heaven is at hand!" </a:t>
            </a:r>
          </a:p>
          <a:p>
            <a:r>
              <a:rPr lang="en-US" dirty="0" smtClean="0"/>
              <a:t>Mark 1:14-15 Jesus came to Galilee, preaching the gospel of the kingdom of God, 15 and saying, "The time is fulfilled, and the kingdom of God is at hand. Repent, and believe in the gospel."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Kingdom established..</a:t>
            </a:r>
            <a:endParaRPr lang="en-US" dirty="0"/>
          </a:p>
        </p:txBody>
      </p:sp>
      <p:sp>
        <p:nvSpPr>
          <p:cNvPr id="3" name="Content Placeholder 2"/>
          <p:cNvSpPr>
            <a:spLocks noGrp="1"/>
          </p:cNvSpPr>
          <p:nvPr>
            <p:ph idx="1"/>
          </p:nvPr>
        </p:nvSpPr>
        <p:spPr>
          <a:xfrm>
            <a:off x="304800" y="1828800"/>
            <a:ext cx="8229600" cy="4678363"/>
          </a:xfrm>
          <a:solidFill>
            <a:schemeClr val="tx1">
              <a:alpha val="45000"/>
            </a:schemeClr>
          </a:solidFill>
        </p:spPr>
        <p:txBody>
          <a:bodyPr>
            <a:normAutofit fontScale="85000" lnSpcReduction="10000"/>
          </a:bodyPr>
          <a:lstStyle/>
          <a:p>
            <a:r>
              <a:rPr lang="en-US" dirty="0" smtClean="0"/>
              <a:t>Mark 9:1 "Assuredly, I say to you that there are </a:t>
            </a:r>
            <a:r>
              <a:rPr lang="en-US" dirty="0" smtClean="0">
                <a:solidFill>
                  <a:srgbClr val="FFC000"/>
                </a:solidFill>
              </a:rPr>
              <a:t>some standing here who will not taste death</a:t>
            </a:r>
            <a:r>
              <a:rPr lang="en-US" dirty="0" smtClean="0"/>
              <a:t> till they see the </a:t>
            </a:r>
            <a:r>
              <a:rPr lang="en-US" dirty="0" smtClean="0">
                <a:solidFill>
                  <a:srgbClr val="FFC000"/>
                </a:solidFill>
              </a:rPr>
              <a:t>kingdom of God present with power</a:t>
            </a:r>
            <a:r>
              <a:rPr lang="en-US" dirty="0" smtClean="0"/>
              <a:t>." </a:t>
            </a:r>
          </a:p>
          <a:p>
            <a:r>
              <a:rPr lang="en-US" dirty="0" smtClean="0"/>
              <a:t>Luke 24:49  Behold, I send the Promise of My Father upon you; but tarry in the city of Jerusalem </a:t>
            </a:r>
            <a:r>
              <a:rPr lang="en-US" dirty="0" smtClean="0">
                <a:solidFill>
                  <a:srgbClr val="FFC000"/>
                </a:solidFill>
              </a:rPr>
              <a:t>until you are endued with power </a:t>
            </a:r>
            <a:r>
              <a:rPr lang="en-US" dirty="0" smtClean="0"/>
              <a:t>from on high." </a:t>
            </a:r>
          </a:p>
          <a:p>
            <a:r>
              <a:rPr lang="en-US" dirty="0" smtClean="0"/>
              <a:t>Acts 1:8 But </a:t>
            </a:r>
            <a:r>
              <a:rPr lang="en-US" dirty="0" smtClean="0">
                <a:solidFill>
                  <a:srgbClr val="FFC000"/>
                </a:solidFill>
              </a:rPr>
              <a:t>you shall receive power when the Holy Spirit</a:t>
            </a:r>
            <a:r>
              <a:rPr lang="en-US" dirty="0" smtClean="0"/>
              <a:t> has come upon you..</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3653</TotalTime>
  <Words>972</Words>
  <Application>Microsoft Office PowerPoint</Application>
  <PresentationFormat>On-screen Show (4:3)</PresentationFormat>
  <Paragraphs>42</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Kingdom Has Come</vt:lpstr>
      <vt:lpstr>Slide 2</vt:lpstr>
      <vt:lpstr>Strange irony..</vt:lpstr>
      <vt:lpstr>Final things…</vt:lpstr>
      <vt:lpstr>Slide 5</vt:lpstr>
      <vt:lpstr>The Kingdom Has Come</vt:lpstr>
      <vt:lpstr>The Kingdom prophesied..</vt:lpstr>
      <vt:lpstr>Fulfilled..</vt:lpstr>
      <vt:lpstr>The Kingdom established..</vt:lpstr>
      <vt:lpstr>The Kingdom established..</vt:lpstr>
      <vt:lpstr>The Kingdom established..</vt:lpstr>
      <vt:lpstr>The Kingdom a reality..</vt:lpstr>
      <vt:lpstr>The Kingdom a reality..</vt:lpstr>
      <vt:lpstr>The Kingdom a reality..</vt:lpstr>
      <vt:lpstr>Entering the kingdom..</vt:lpstr>
      <vt:lpstr>Entering the kingdom..</vt:lpstr>
      <vt:lpstr>The Kingdom Has Come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311</cp:revision>
  <dcterms:created xsi:type="dcterms:W3CDTF">2011-02-15T07:29:10Z</dcterms:created>
  <dcterms:modified xsi:type="dcterms:W3CDTF">2015-07-01T01:45:25Z</dcterms:modified>
</cp:coreProperties>
</file>