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4" autoAdjust="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7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rapture.jpg"/>
          <p:cNvPicPr>
            <a:picLocks noChangeAspect="1"/>
          </p:cNvPicPr>
          <p:nvPr userDrawn="1"/>
        </p:nvPicPr>
        <p:blipFill>
          <a:blip r:embed="rId14" cstate="print">
            <a:lum contrast="10000"/>
          </a:blip>
          <a:stretch>
            <a:fillRect/>
          </a:stretch>
        </p:blipFill>
        <p:spPr>
          <a:xfrm>
            <a:off x="0" y="1600200"/>
            <a:ext cx="9144000" cy="33528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600200"/>
            <a:ext cx="9144000" cy="3352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1676399"/>
          </a:xfrm>
        </p:spPr>
        <p:txBody>
          <a:bodyPr/>
          <a:lstStyle/>
          <a:p>
            <a:r>
              <a:rPr lang="en-US" sz="4400" dirty="0" smtClean="0"/>
              <a:t>When Jesus Comes..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Will There Be a Rapture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6260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Thessalonians 4:13-18</a:t>
            </a:r>
            <a:endParaRPr lang="en-US" sz="4400" dirty="0"/>
          </a:p>
        </p:txBody>
      </p:sp>
      <p:pic>
        <p:nvPicPr>
          <p:cNvPr id="6" name="Picture 5" descr="rapture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0" y="2057400"/>
            <a:ext cx="9144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pture.jpg"/>
          <p:cNvPicPr>
            <a:picLocks noChangeAspect="1"/>
          </p:cNvPicPr>
          <p:nvPr/>
        </p:nvPicPr>
        <p:blipFill>
          <a:blip r:embed="rId2" cstate="print">
            <a:lum bright="-5000" contrast="15000"/>
          </a:blip>
          <a:srcRect t="721" r="3289" b="4808"/>
          <a:stretch>
            <a:fillRect/>
          </a:stretch>
        </p:blipFill>
        <p:spPr>
          <a:xfrm>
            <a:off x="-2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Rapture fever..</a:t>
            </a:r>
            <a:endParaRPr lang="en-US" dirty="0"/>
          </a:p>
        </p:txBody>
      </p:sp>
      <p:pic>
        <p:nvPicPr>
          <p:cNvPr id="8" name="Content Placeholder 5" descr="Scofield Study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2133600" cy="2895003"/>
          </a:xfrm>
          <a:prstGeom prst="rect">
            <a:avLst/>
          </a:prstGeom>
        </p:spPr>
      </p:pic>
      <p:pic>
        <p:nvPicPr>
          <p:cNvPr id="11" name="Content Placeholder 8" descr="C I Scofie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024285"/>
            <a:ext cx="1006018" cy="1319115"/>
          </a:xfrm>
          <a:prstGeom prst="rect">
            <a:avLst/>
          </a:prstGeom>
        </p:spPr>
      </p:pic>
      <p:pic>
        <p:nvPicPr>
          <p:cNvPr id="14" name="Content Placeholder 11" descr="Late Great Planet Ear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600" y="1828800"/>
            <a:ext cx="1733550" cy="2667000"/>
          </a:xfrm>
          <a:prstGeom prst="rect">
            <a:avLst/>
          </a:prstGeom>
        </p:spPr>
      </p:pic>
      <p:pic>
        <p:nvPicPr>
          <p:cNvPr id="17" name="Content Placeholder 14" descr="Hal Lindsey repo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09999" y="1143000"/>
            <a:ext cx="2079171" cy="1295400"/>
          </a:xfrm>
          <a:prstGeom prst="rect">
            <a:avLst/>
          </a:prstGeom>
        </p:spPr>
      </p:pic>
      <p:pic>
        <p:nvPicPr>
          <p:cNvPr id="20" name="Content Placeholder 17" descr="1980s countdown to Armagedd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5800" y="2209800"/>
            <a:ext cx="636079" cy="944563"/>
          </a:xfrm>
          <a:prstGeom prst="rect">
            <a:avLst/>
          </a:prstGeom>
        </p:spPr>
      </p:pic>
      <p:pic>
        <p:nvPicPr>
          <p:cNvPr id="23" name="Content Placeholder 20" descr="The Rapture Hal Lindse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29200" y="2590800"/>
            <a:ext cx="810321" cy="1066800"/>
          </a:xfrm>
          <a:prstGeom prst="rect">
            <a:avLst/>
          </a:prstGeom>
        </p:spPr>
      </p:pic>
      <p:pic>
        <p:nvPicPr>
          <p:cNvPr id="26" name="Content Placeholder 23" descr="New World Coming_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3352800"/>
            <a:ext cx="793455" cy="1249363"/>
          </a:xfrm>
          <a:prstGeom prst="rect">
            <a:avLst/>
          </a:prstGeom>
        </p:spPr>
      </p:pic>
      <p:pic>
        <p:nvPicPr>
          <p:cNvPr id="29" name="Content Placeholder 26" descr="Left Behin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00800" y="1524000"/>
            <a:ext cx="1524000" cy="2269434"/>
          </a:xfrm>
          <a:prstGeom prst="rect">
            <a:avLst/>
          </a:prstGeom>
        </p:spPr>
      </p:pic>
      <p:pic>
        <p:nvPicPr>
          <p:cNvPr id="32" name="Content Placeholder 29" descr="Left Behind Seri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72399" y="2667000"/>
            <a:ext cx="1388447" cy="838200"/>
          </a:xfrm>
          <a:prstGeom prst="rect">
            <a:avLst/>
          </a:prstGeom>
        </p:spPr>
      </p:pic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04800" y="5105400"/>
            <a:ext cx="8610600" cy="1600200"/>
          </a:xfrm>
        </p:spPr>
        <p:txBody>
          <a:bodyPr/>
          <a:lstStyle/>
          <a:p>
            <a:r>
              <a:rPr lang="en-US" dirty="0" smtClean="0"/>
              <a:t>Very popular… Sensationalism sells well… over 100 million copies</a:t>
            </a:r>
            <a:endParaRPr lang="en-US" dirty="0"/>
          </a:p>
        </p:txBody>
      </p:sp>
      <p:pic>
        <p:nvPicPr>
          <p:cNvPr id="35" name="Content Placeholder 32" descr="tim_jerry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62800" y="3657600"/>
            <a:ext cx="151234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594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Rapture”not</a:t>
            </a:r>
            <a:r>
              <a:rPr lang="en-US" dirty="0" smtClean="0"/>
              <a:t> in Bible..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962400"/>
            <a:ext cx="85344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rapere</a:t>
            </a:r>
            <a:r>
              <a:rPr lang="en-US" dirty="0" smtClean="0"/>
              <a:t>”.. seize, snatch out, take away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harpadzo</a:t>
            </a:r>
            <a:r>
              <a:rPr lang="en-US" dirty="0" smtClean="0"/>
              <a:t>”.. caught up (1 </a:t>
            </a:r>
            <a:r>
              <a:rPr lang="en-US" dirty="0" err="1" smtClean="0"/>
              <a:t>Thess</a:t>
            </a:r>
            <a:r>
              <a:rPr lang="en-US" dirty="0" smtClean="0"/>
              <a:t> 4:17)</a:t>
            </a:r>
          </a:p>
          <a:p>
            <a:r>
              <a:rPr lang="en-US" dirty="0" err="1" smtClean="0"/>
              <a:t>Dispensationalism</a:t>
            </a:r>
            <a:r>
              <a:rPr lang="en-US" dirty="0" smtClean="0"/>
              <a:t>: Rapture will occur before 7-yr Tribulation period, followed by </a:t>
            </a:r>
            <a:r>
              <a:rPr lang="en-US" dirty="0" err="1" smtClean="0"/>
              <a:t>Millenium</a:t>
            </a:r>
            <a:r>
              <a:rPr lang="en-US" dirty="0" smtClean="0"/>
              <a:t> (1000 yrs)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pensational chart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Dispensational scenario..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905000"/>
            <a:ext cx="838200" cy="533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3352800"/>
            <a:ext cx="1143000" cy="76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1905000"/>
            <a:ext cx="1143000" cy="533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4114800" y="2438400"/>
            <a:ext cx="1981200" cy="685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4191000"/>
            <a:ext cx="1752600" cy="6858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3276600"/>
            <a:ext cx="2590800" cy="990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proof text..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3276600"/>
          </a:xfrm>
          <a:solidFill>
            <a:schemeClr val="tx1">
              <a:alpha val="5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Thess</a:t>
            </a:r>
            <a:r>
              <a:rPr lang="en-US" dirty="0" smtClean="0">
                <a:solidFill>
                  <a:srgbClr val="FFC000"/>
                </a:solidFill>
              </a:rPr>
              <a:t> 4:16-17 </a:t>
            </a:r>
            <a:r>
              <a:rPr lang="en-US" dirty="0" smtClean="0"/>
              <a:t>16 For the Lord Himself will descend from heaven with a shout, with the voice of an archangel, and with the trumpet of God. And the dead in Christ will rise first. 17 Then we who are alive and remain shall be </a:t>
            </a:r>
            <a:r>
              <a:rPr lang="en-US" dirty="0" smtClean="0">
                <a:solidFill>
                  <a:srgbClr val="FFC000"/>
                </a:solidFill>
              </a:rPr>
              <a:t>caught up</a:t>
            </a:r>
            <a:r>
              <a:rPr lang="en-US" dirty="0" smtClean="0"/>
              <a:t> together with them </a:t>
            </a:r>
            <a:r>
              <a:rPr lang="en-US" dirty="0" smtClean="0">
                <a:solidFill>
                  <a:srgbClr val="FFC000"/>
                </a:solidFill>
              </a:rPr>
              <a:t>in the clouds to meet the Lord in the air</a:t>
            </a:r>
            <a:r>
              <a:rPr lang="en-US" dirty="0" smtClean="0"/>
              <a:t>. And thus we shall always be with the Lord.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029200"/>
            <a:ext cx="8305800" cy="1524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N</a:t>
            </a:r>
            <a:r>
              <a:rPr lang="en-US" sz="3600" noProof="0" dirty="0" err="1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ot</a:t>
            </a:r>
            <a:r>
              <a:rPr lang="en-US" sz="36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 a secret, silent return..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Not 7 years, but always with the Lord..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This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is the general resurrection..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752600"/>
            <a:ext cx="29718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  “Presence” (</a:t>
            </a:r>
            <a:r>
              <a:rPr lang="en-US" sz="3600" dirty="0" err="1" smtClean="0"/>
              <a:t>parousia</a:t>
            </a:r>
            <a:r>
              <a:rPr lang="en-US" sz="3600" dirty="0" smtClean="0"/>
              <a:t>)       Rapture</a:t>
            </a:r>
          </a:p>
          <a:p>
            <a:pPr algn="ctr">
              <a:buNone/>
            </a:pPr>
            <a:r>
              <a:rPr lang="en-US" sz="5100" dirty="0" smtClean="0"/>
              <a:t> </a:t>
            </a:r>
            <a:endParaRPr lang="en-US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95600" y="1752600"/>
            <a:ext cx="32766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“Appearing” (</a:t>
            </a:r>
            <a:r>
              <a:rPr lang="en-US" sz="3600" dirty="0" err="1" smtClean="0"/>
              <a:t>epiphaneia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867400" y="1752600"/>
            <a:ext cx="3276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  “Revelation” (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apokalupsis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28600" y="3733800"/>
            <a:ext cx="2971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  Coming “for” saints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114800" y="3124200"/>
            <a:ext cx="3276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  Coming “with” saints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Used interchangeably..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 Thessalonians 3:13  so that He may establish your hearts blameless in holiness before our God and Father at the </a:t>
            </a:r>
            <a:r>
              <a:rPr lang="en-US" dirty="0" smtClean="0">
                <a:solidFill>
                  <a:srgbClr val="FFC000"/>
                </a:solidFill>
              </a:rPr>
              <a:t>coming</a:t>
            </a:r>
            <a:r>
              <a:rPr lang="en-US" dirty="0" smtClean="0"/>
              <a:t> of our Lord Jesus Christ </a:t>
            </a:r>
            <a:r>
              <a:rPr lang="en-US" dirty="0" smtClean="0">
                <a:solidFill>
                  <a:srgbClr val="FFC000"/>
                </a:solidFill>
              </a:rPr>
              <a:t>with all His saints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 Thessalonians 2:1  Now, brethren, concerning the c</a:t>
            </a:r>
            <a:r>
              <a:rPr lang="en-US" dirty="0" smtClean="0">
                <a:solidFill>
                  <a:srgbClr val="FFC000"/>
                </a:solidFill>
              </a:rPr>
              <a:t>oming </a:t>
            </a:r>
            <a:r>
              <a:rPr lang="en-US" dirty="0" smtClean="0"/>
              <a:t>of our Lord Jesus Christ and our gathering together to Him, we ask you..</a:t>
            </a:r>
          </a:p>
          <a:p>
            <a:r>
              <a:rPr lang="en-US" dirty="0" smtClean="0"/>
              <a:t>2 Thessalonians 2:8 And then the lawless one will be revealed, whom the Lord will consume with the breath of His mouth and destroy with the </a:t>
            </a:r>
            <a:r>
              <a:rPr lang="en-US" dirty="0" smtClean="0">
                <a:solidFill>
                  <a:srgbClr val="FFC000"/>
                </a:solidFill>
              </a:rPr>
              <a:t>brightness of His coming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301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When Jesus Comes.. Will There Be a Rapture</vt:lpstr>
      <vt:lpstr>Slide 2</vt:lpstr>
      <vt:lpstr>Rapture fever..</vt:lpstr>
      <vt:lpstr>“Rapture”not in Bible..</vt:lpstr>
      <vt:lpstr>Dispensational scenario..</vt:lpstr>
      <vt:lpstr>Key proof text..</vt:lpstr>
      <vt:lpstr>Different terms..</vt:lpstr>
      <vt:lpstr>Used interchangeably..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231</cp:revision>
  <dcterms:created xsi:type="dcterms:W3CDTF">2011-02-15T07:29:10Z</dcterms:created>
  <dcterms:modified xsi:type="dcterms:W3CDTF">2015-07-31T19:52:50Z</dcterms:modified>
</cp:coreProperties>
</file>