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70" r:id="rId4"/>
    <p:sldId id="269" r:id="rId5"/>
    <p:sldId id="273" r:id="rId6"/>
    <p:sldId id="274" r:id="rId7"/>
    <p:sldId id="275" r:id="rId8"/>
    <p:sldId id="277" r:id="rId9"/>
    <p:sldId id="276" r:id="rId10"/>
    <p:sldId id="278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1B1B1B"/>
    <a:srgbClr val="360000"/>
    <a:srgbClr val="1D1D1D"/>
    <a:srgbClr val="474747"/>
    <a:srgbClr val="000000"/>
    <a:srgbClr val="0D1F35"/>
    <a:srgbClr val="2C2C2C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410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chemeClr val="bg2">
              <a:alpha val="55000"/>
            </a:schemeClr>
          </a:solidFill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solidFill>
            <a:schemeClr val="bg2">
              <a:alpha val="60000"/>
            </a:schemeClr>
          </a:solidFill>
        </p:spPr>
        <p:txBody>
          <a:bodyPr/>
          <a:lstStyle>
            <a:lvl1pPr>
              <a:defRPr sz="3200" b="0">
                <a:solidFill>
                  <a:schemeClr val="tx2"/>
                </a:solidFill>
                <a:latin typeface="Georgia" pitchFamily="18" charset="0"/>
              </a:defRPr>
            </a:lvl1pPr>
            <a:lvl2pPr>
              <a:defRPr sz="2400" b="0">
                <a:solidFill>
                  <a:schemeClr val="tx2"/>
                </a:solidFill>
                <a:latin typeface="Georgia" pitchFamily="18" charset="0"/>
              </a:defRPr>
            </a:lvl2pPr>
            <a:lvl3pPr>
              <a:defRPr sz="1800" b="0">
                <a:solidFill>
                  <a:schemeClr val="tx2"/>
                </a:solidFill>
                <a:latin typeface="Georgia" pitchFamily="18" charset="0"/>
              </a:defRPr>
            </a:lvl3pPr>
            <a:lvl4pPr>
              <a:defRPr sz="1800" b="0">
                <a:solidFill>
                  <a:schemeClr val="tx2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tx2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OLD-WEATHER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1D1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449763"/>
          </a:xfrm>
          <a:prstGeom prst="rect">
            <a:avLst/>
          </a:prstGeom>
          <a:solidFill>
            <a:schemeClr val="bg2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solidFill>
            <a:schemeClr val="bg2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tx2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2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2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2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2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LD-WEATHER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</p:spPr>
      </p:pic>
      <p:pic>
        <p:nvPicPr>
          <p:cNvPr id="7" name="Picture 6" descr="Tree_in_field_during_extreme_cold_with_frozen_fog.jpg"/>
          <p:cNvPicPr>
            <a:picLocks noChangeAspect="1"/>
          </p:cNvPicPr>
          <p:nvPr/>
        </p:nvPicPr>
        <p:blipFill>
          <a:blip r:embed="rId3" cstate="print">
            <a:lum bright="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599"/>
          </a:xfrm>
        </p:spPr>
        <p:txBody>
          <a:bodyPr/>
          <a:lstStyle/>
          <a:p>
            <a:r>
              <a:rPr lang="en-US" dirty="0" smtClean="0"/>
              <a:t>Love Grown Cold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Matthew 24:9-14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LD-WEATHER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</p:spPr>
      </p:pic>
      <p:pic>
        <p:nvPicPr>
          <p:cNvPr id="7" name="Picture 6" descr="Tree_in_field_during_extreme_cold_with_frozen_fog.jpg"/>
          <p:cNvPicPr>
            <a:picLocks noChangeAspect="1"/>
          </p:cNvPicPr>
          <p:nvPr/>
        </p:nvPicPr>
        <p:blipFill>
          <a:blip r:embed="rId3" cstate="print">
            <a:lum bright="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599"/>
          </a:xfrm>
        </p:spPr>
        <p:txBody>
          <a:bodyPr/>
          <a:lstStyle/>
          <a:p>
            <a:r>
              <a:rPr lang="en-US" dirty="0" smtClean="0"/>
              <a:t>Love Grown Cold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Matthew 24:9-14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 in c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153400" cy="320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Matthew 24:12-13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4000" dirty="0" smtClean="0"/>
              <a:t>And because lawlessness will abound, the love of many will grow cold. But he who endures to the end shall be saved.”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dweatherthermometer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Don’t let your love grow cold..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Romans 2:7 eternal life to those who by patient continuance in doing good seek for glory, honor, and immortality..</a:t>
            </a:r>
          </a:p>
          <a:p>
            <a:r>
              <a:rPr lang="en-US" dirty="0" smtClean="0"/>
              <a:t>2 Peter 3:14 Therefore, beloved, looking forward to these things, be diligent to be found by Him in peace, without spot and blameless..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for the Lord..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21:15-17 Jesus said to Simon Peter, "Simon, son of Jonah, do you love Me more than these?“ He said to Him, "Yes, Lord; You know that I love You."... </a:t>
            </a:r>
          </a:p>
          <a:p>
            <a:r>
              <a:rPr lang="en-US" dirty="0" smtClean="0"/>
              <a:t>16 He said to him again a second time, "Simon, son of Jonah, do you love Me?" He said to Him, "Yes, Lord; You know that I love You."..</a:t>
            </a:r>
          </a:p>
          <a:p>
            <a:r>
              <a:rPr lang="en-US" dirty="0" smtClean="0"/>
              <a:t>17 He said to him the third time, "Simon, son of Jonah, do you love Me?" And he said to Him, "Lord, You know all things; You know that I love You."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for the Lord..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Revelation 2:4-5 Nevertheless I have this against you, that you have left your first love.  5 Remember therefore from where you have fallen; repent and do the first works, or else I will come to you quickly and remove your </a:t>
            </a:r>
            <a:r>
              <a:rPr lang="en-US" dirty="0" err="1" smtClean="0"/>
              <a:t>lampstand</a:t>
            </a:r>
            <a:r>
              <a:rPr lang="en-US" dirty="0" smtClean="0"/>
              <a:t> from its place — unless you repent. </a:t>
            </a:r>
          </a:p>
          <a:p>
            <a:r>
              <a:rPr lang="en-US" dirty="0" smtClean="0"/>
              <a:t>Revelation 3:15-16 "I know your works, that you are neither cold nor hot. I could wish you were cold or hot.  16 So then, because you are lukewarm, and neither cold nor hot, I will vomit you out of My mouth.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for the Lord..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620963"/>
          </a:xfrm>
        </p:spPr>
        <p:txBody>
          <a:bodyPr>
            <a:normAutofit/>
          </a:bodyPr>
          <a:lstStyle/>
          <a:p>
            <a:r>
              <a:rPr lang="en-US" dirty="0" smtClean="0"/>
              <a:t>Because He loved us -  </a:t>
            </a:r>
            <a:r>
              <a:rPr lang="en-US" sz="2800" dirty="0" smtClean="0"/>
              <a:t>1 John 4:10,19</a:t>
            </a:r>
          </a:p>
          <a:p>
            <a:r>
              <a:rPr lang="en-US" dirty="0" smtClean="0"/>
              <a:t>He provides for us – </a:t>
            </a:r>
            <a:r>
              <a:rPr lang="en-US" sz="2800" dirty="0" smtClean="0"/>
              <a:t>1 </a:t>
            </a:r>
            <a:r>
              <a:rPr lang="en-US" sz="2800" dirty="0" err="1" smtClean="0"/>
              <a:t>Cor</a:t>
            </a:r>
            <a:r>
              <a:rPr lang="en-US" sz="2800" dirty="0" smtClean="0"/>
              <a:t> 16:1-2; James 1:17</a:t>
            </a:r>
          </a:p>
          <a:p>
            <a:r>
              <a:rPr lang="en-US" dirty="0" smtClean="0"/>
              <a:t>For spiritual blessings – </a:t>
            </a:r>
            <a:r>
              <a:rPr lang="en-US" sz="2800" dirty="0" smtClean="0"/>
              <a:t>Eph 1:3; 2 Pet 1:3</a:t>
            </a:r>
          </a:p>
          <a:p>
            <a:r>
              <a:rPr lang="en-US" dirty="0" smtClean="0"/>
              <a:t>He protects our souls – </a:t>
            </a:r>
            <a:r>
              <a:rPr lang="en-US" sz="2800" dirty="0" smtClean="0"/>
              <a:t>1 Pet 1:5; Jude 24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for the church..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If not lovers of God – </a:t>
            </a:r>
            <a:r>
              <a:rPr lang="en-US" sz="2800" dirty="0" smtClean="0"/>
              <a:t>2 Tim 3:1-5</a:t>
            </a:r>
          </a:p>
          <a:p>
            <a:r>
              <a:rPr lang="en-US" dirty="0" smtClean="0"/>
              <a:t>Love one another fervently – </a:t>
            </a:r>
            <a:r>
              <a:rPr lang="en-US" sz="2800" dirty="0" smtClean="0"/>
              <a:t>1 Pet 1:22-23</a:t>
            </a:r>
          </a:p>
          <a:p>
            <a:pPr lvl="1"/>
            <a:r>
              <a:rPr lang="en-US" dirty="0" smtClean="0"/>
              <a:t>We are family – Eph 2:19; 1 Tim 3:15</a:t>
            </a:r>
          </a:p>
          <a:p>
            <a:pPr lvl="1"/>
            <a:r>
              <a:rPr lang="en-US" dirty="0" smtClean="0"/>
              <a:t>Proves we are His disciples – John 13:34-35</a:t>
            </a:r>
          </a:p>
          <a:p>
            <a:r>
              <a:rPr lang="en-US" dirty="0" smtClean="0"/>
              <a:t>When there are trials – </a:t>
            </a:r>
            <a:r>
              <a:rPr lang="en-US" sz="2800" dirty="0" smtClean="0"/>
              <a:t>Rom 12:10-21</a:t>
            </a:r>
          </a:p>
          <a:p>
            <a:r>
              <a:rPr lang="en-US" dirty="0" smtClean="0"/>
              <a:t>Not bitter or angry – </a:t>
            </a:r>
            <a:r>
              <a:rPr lang="en-US" sz="2800" dirty="0" smtClean="0"/>
              <a:t>Eph 4:31-32; Col 3:12-15</a:t>
            </a:r>
            <a:endParaRPr lang="en-US" dirty="0" smtClean="0"/>
          </a:p>
          <a:p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for </a:t>
            </a:r>
            <a:r>
              <a:rPr lang="en-US" dirty="0" smtClean="0"/>
              <a:t>the lost</a:t>
            </a:r>
            <a:r>
              <a:rPr lang="en-US" dirty="0" smtClean="0"/>
              <a:t> 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Oppose sin, but seek the lost – Luke 19:10</a:t>
            </a:r>
          </a:p>
          <a:p>
            <a:pPr lvl="1"/>
            <a:r>
              <a:rPr lang="en-US" dirty="0" smtClean="0"/>
              <a:t>Jesus hated sin - John 2:14-16; 8:11</a:t>
            </a:r>
          </a:p>
          <a:p>
            <a:pPr lvl="1"/>
            <a:r>
              <a:rPr lang="en-US" dirty="0" smtClean="0"/>
              <a:t>Showed His love for sinners – Matt 9:10; John 15:13</a:t>
            </a:r>
          </a:p>
          <a:p>
            <a:r>
              <a:rPr lang="en-US" dirty="0" smtClean="0"/>
              <a:t>He died for those who mocked Him – Matt 27:25; Luke 23:34</a:t>
            </a:r>
          </a:p>
          <a:p>
            <a:pPr lvl="1"/>
            <a:r>
              <a:rPr lang="en-US" dirty="0" smtClean="0"/>
              <a:t>Many were later saved – Acts 2:23, 2:36-41</a:t>
            </a:r>
          </a:p>
          <a:p>
            <a:pPr lvl="1"/>
            <a:r>
              <a:rPr lang="en-US" dirty="0" smtClean="0"/>
              <a:t>His love compels us – Acts 8:4; 2 </a:t>
            </a:r>
            <a:r>
              <a:rPr lang="en-US" dirty="0" err="1" smtClean="0"/>
              <a:t>Cor</a:t>
            </a:r>
            <a:r>
              <a:rPr lang="en-US" dirty="0" smtClean="0"/>
              <a:t> 5:14</a:t>
            </a:r>
          </a:p>
          <a:p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_in_field_during_extreme_cold_with_frozen_fo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 smtClean="0"/>
              <a:t>for Spouse 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Love of self affects marriage – </a:t>
            </a:r>
            <a:r>
              <a:rPr lang="en-US" sz="2800" dirty="0" smtClean="0"/>
              <a:t>2 Tim 3:1-4</a:t>
            </a:r>
          </a:p>
          <a:p>
            <a:pPr lvl="1"/>
            <a:r>
              <a:rPr lang="en-US" dirty="0" smtClean="0"/>
              <a:t>May lead to interest in others – </a:t>
            </a:r>
            <a:r>
              <a:rPr lang="en-US" dirty="0" err="1" smtClean="0"/>
              <a:t>Prov</a:t>
            </a:r>
            <a:r>
              <a:rPr lang="en-US" dirty="0" smtClean="0"/>
              <a:t>  7:10-23,27</a:t>
            </a:r>
          </a:p>
          <a:p>
            <a:r>
              <a:rPr lang="en-US" dirty="0" smtClean="0"/>
              <a:t>Love wives as Christ loved – </a:t>
            </a:r>
            <a:r>
              <a:rPr lang="en-US" sz="2800" dirty="0" smtClean="0"/>
              <a:t>Eph 5:25-27</a:t>
            </a:r>
          </a:p>
          <a:p>
            <a:r>
              <a:rPr lang="en-US" dirty="0" smtClean="0"/>
              <a:t>Heirs together of life – </a:t>
            </a:r>
            <a:r>
              <a:rPr lang="en-US" sz="2800" dirty="0" smtClean="0"/>
              <a:t>1Pet 3:7</a:t>
            </a:r>
          </a:p>
          <a:p>
            <a:r>
              <a:rPr lang="en-US" dirty="0" smtClean="0"/>
              <a:t>Wives also need reminding – </a:t>
            </a:r>
            <a:r>
              <a:rPr lang="en-US" sz="2800" dirty="0" smtClean="0"/>
              <a:t>Titus 2:3-5</a:t>
            </a:r>
          </a:p>
          <a:p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515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Love Grown Cold</vt:lpstr>
      <vt:lpstr>Matthew 24:12-13  “And because lawlessness will abound, the love of many will grow cold. But he who endures to the end shall be saved.” </vt:lpstr>
      <vt:lpstr>Don’t let your love grow cold..</vt:lpstr>
      <vt:lpstr>Love for the Lord..</vt:lpstr>
      <vt:lpstr>Love for the Lord..</vt:lpstr>
      <vt:lpstr>Love for the Lord..</vt:lpstr>
      <vt:lpstr>Love for the church..</vt:lpstr>
      <vt:lpstr>Love for the lost ..</vt:lpstr>
      <vt:lpstr>Love for Spouse ..</vt:lpstr>
      <vt:lpstr>Love Grown Cold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331</cp:revision>
  <dcterms:created xsi:type="dcterms:W3CDTF">2011-02-15T07:29:10Z</dcterms:created>
  <dcterms:modified xsi:type="dcterms:W3CDTF">2016-01-01T00:00:21Z</dcterms:modified>
</cp:coreProperties>
</file>