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69" r:id="rId3"/>
    <p:sldId id="267" r:id="rId4"/>
    <p:sldId id="268" r:id="rId5"/>
    <p:sldId id="270" r:id="rId6"/>
    <p:sldId id="271" r:id="rId7"/>
    <p:sldId id="272" r:id="rId8"/>
    <p:sldId id="273"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800" b="0">
                <a:solidFill>
                  <a:schemeClr val="bg1"/>
                </a:solidFill>
                <a:latin typeface="Georgia" pitchFamily="18" charset="0"/>
              </a:defRPr>
            </a:lvl1pPr>
            <a:lvl2pPr>
              <a:defRPr sz="24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7" name="Picture 6" descr="lion and lamb.jpg"/>
          <p:cNvPicPr>
            <a:picLocks noChangeAspect="1"/>
          </p:cNvPicPr>
          <p:nvPr userDrawn="1"/>
        </p:nvPicPr>
        <p:blipFill>
          <a:blip r:embed="rId14" cstate="print">
            <a:lum bright="-5000" contrast="10000"/>
          </a:blip>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 and lamb.jpg"/>
          <p:cNvPicPr>
            <a:picLocks noChangeAspect="1"/>
          </p:cNvPicPr>
          <p:nvPr/>
        </p:nvPicPr>
        <p:blipFill>
          <a:blip r:embed="rId2" cstate="print">
            <a:lum bright="-5000" contrast="10000"/>
          </a:blip>
          <a:srcRect t="4667"/>
          <a:stretch>
            <a:fillRect/>
          </a:stretch>
        </p:blipFill>
        <p:spPr>
          <a:xfrm>
            <a:off x="0" y="1"/>
            <a:ext cx="9144000" cy="6858000"/>
          </a:xfrm>
          <a:prstGeom prst="rect">
            <a:avLst/>
          </a:prstGeom>
        </p:spPr>
      </p:pic>
      <p:sp>
        <p:nvSpPr>
          <p:cNvPr id="5" name="Rectangle 4"/>
          <p:cNvSpPr/>
          <p:nvPr/>
        </p:nvSpPr>
        <p:spPr>
          <a:xfrm>
            <a:off x="0" y="0"/>
            <a:ext cx="9144000" cy="6858000"/>
          </a:xfrm>
          <a:prstGeom prst="rect">
            <a:avLst/>
          </a:prstGeom>
          <a:solidFill>
            <a:srgbClr val="1D1D1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524000"/>
            <a:ext cx="5181600" cy="609599"/>
          </a:xfrm>
          <a:solidFill>
            <a:srgbClr val="1D1D1D">
              <a:alpha val="50000"/>
            </a:srgbClr>
          </a:solidFill>
        </p:spPr>
        <p:txBody>
          <a:bodyPr/>
          <a:lstStyle/>
          <a:p>
            <a:pPr lvl="0"/>
            <a:r>
              <a:rPr lang="en-US" sz="4400" dirty="0" smtClean="0"/>
              <a:t/>
            </a:r>
            <a:br>
              <a:rPr lang="en-US" sz="4400" dirty="0" smtClean="0"/>
            </a:br>
            <a:r>
              <a:rPr lang="en-US" sz="4400" dirty="0" smtClean="0"/>
              <a:t>The Lamb of God</a:t>
            </a:r>
            <a:br>
              <a:rPr lang="en-US" sz="4400" dirty="0" smtClean="0"/>
            </a:br>
            <a:endParaRPr lang="en-US" sz="4400" dirty="0"/>
          </a:p>
        </p:txBody>
      </p:sp>
      <p:sp>
        <p:nvSpPr>
          <p:cNvPr id="3" name="Subtitle 2"/>
          <p:cNvSpPr>
            <a:spLocks noGrp="1"/>
          </p:cNvSpPr>
          <p:nvPr>
            <p:ph type="subTitle" idx="1"/>
          </p:nvPr>
        </p:nvSpPr>
        <p:spPr>
          <a:xfrm>
            <a:off x="2057400" y="6019800"/>
            <a:ext cx="4267200" cy="685800"/>
          </a:xfrm>
        </p:spPr>
        <p:txBody>
          <a:bodyPr/>
          <a:lstStyle/>
          <a:p>
            <a:r>
              <a:rPr lang="en-US" dirty="0" smtClean="0"/>
              <a:t>Revelation 13:8</a:t>
            </a:r>
            <a:endParaRPr lang="en-US" dirty="0"/>
          </a:p>
        </p:txBody>
      </p:sp>
      <p:sp>
        <p:nvSpPr>
          <p:cNvPr id="6" name="Title 1"/>
          <p:cNvSpPr txBox="1">
            <a:spLocks/>
          </p:cNvSpPr>
          <p:nvPr/>
        </p:nvSpPr>
        <p:spPr>
          <a:xfrm>
            <a:off x="5638800" y="457200"/>
            <a:ext cx="3124200" cy="2362199"/>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
        <p:nvSpPr>
          <p:cNvPr id="7" name="Title 1"/>
          <p:cNvSpPr txBox="1">
            <a:spLocks/>
          </p:cNvSpPr>
          <p:nvPr/>
        </p:nvSpPr>
        <p:spPr>
          <a:xfrm>
            <a:off x="990600" y="2133600"/>
            <a:ext cx="6477000" cy="533400"/>
          </a:xfrm>
          <a:prstGeom prst="rect">
            <a:avLst/>
          </a:prstGeom>
          <a:solidFill>
            <a:srgbClr val="1D1D1D">
              <a:alpha val="50000"/>
            </a:srgb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
            </a:r>
            <a:b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br>
            <a:r>
              <a:rPr kumimoji="0" lang="en-US" sz="28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Slain from the Foundation of the World</a:t>
            </a: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
            </a:r>
            <a:b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br>
            <a:endParaRPr kumimoji="0" lang="en-US" sz="44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 and lamb.jpg"/>
          <p:cNvPicPr>
            <a:picLocks noChangeAspect="1"/>
          </p:cNvPicPr>
          <p:nvPr/>
        </p:nvPicPr>
        <p:blipFill>
          <a:blip r:embed="rId2" cstate="print">
            <a:lum bright="-5000" contrast="10000"/>
          </a:blip>
          <a:srcRect t="4667"/>
          <a:stretch>
            <a:fillRect/>
          </a:stretch>
        </p:blipFill>
        <p:spPr>
          <a:xfrm>
            <a:off x="0" y="1"/>
            <a:ext cx="9144000" cy="6858000"/>
          </a:xfrm>
          <a:prstGeom prst="rect">
            <a:avLst/>
          </a:prstGeom>
        </p:spPr>
      </p:pic>
      <p:sp>
        <p:nvSpPr>
          <p:cNvPr id="5" name="Rectangle 4"/>
          <p:cNvSpPr/>
          <p:nvPr/>
        </p:nvSpPr>
        <p:spPr>
          <a:xfrm>
            <a:off x="0" y="0"/>
            <a:ext cx="9144000" cy="6858000"/>
          </a:xfrm>
          <a:prstGeom prst="rect">
            <a:avLst/>
          </a:prstGeom>
          <a:solidFill>
            <a:srgbClr val="1D1D1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524000"/>
            <a:ext cx="5181600" cy="609599"/>
          </a:xfrm>
          <a:solidFill>
            <a:srgbClr val="1D1D1D">
              <a:alpha val="50000"/>
            </a:srgbClr>
          </a:solidFill>
        </p:spPr>
        <p:txBody>
          <a:bodyPr/>
          <a:lstStyle/>
          <a:p>
            <a:pPr lvl="0"/>
            <a:r>
              <a:rPr lang="en-US" sz="4400" dirty="0" smtClean="0"/>
              <a:t/>
            </a:r>
            <a:br>
              <a:rPr lang="en-US" sz="4400" dirty="0" smtClean="0"/>
            </a:br>
            <a:r>
              <a:rPr lang="en-US" sz="4400" dirty="0" smtClean="0"/>
              <a:t>The Lamb of God</a:t>
            </a:r>
            <a:br>
              <a:rPr lang="en-US" sz="4400" dirty="0" smtClean="0"/>
            </a:br>
            <a:endParaRPr lang="en-US" sz="4400" dirty="0"/>
          </a:p>
        </p:txBody>
      </p:sp>
      <p:sp>
        <p:nvSpPr>
          <p:cNvPr id="3" name="Subtitle 2"/>
          <p:cNvSpPr>
            <a:spLocks noGrp="1"/>
          </p:cNvSpPr>
          <p:nvPr>
            <p:ph type="subTitle" idx="1"/>
          </p:nvPr>
        </p:nvSpPr>
        <p:spPr>
          <a:xfrm>
            <a:off x="2057400" y="6019800"/>
            <a:ext cx="4267200" cy="685800"/>
          </a:xfrm>
        </p:spPr>
        <p:txBody>
          <a:bodyPr/>
          <a:lstStyle/>
          <a:p>
            <a:r>
              <a:rPr lang="en-US" dirty="0" smtClean="0"/>
              <a:t>Revelation 13:8</a:t>
            </a:r>
            <a:endParaRPr lang="en-US" dirty="0"/>
          </a:p>
        </p:txBody>
      </p:sp>
      <p:sp>
        <p:nvSpPr>
          <p:cNvPr id="6" name="Title 1"/>
          <p:cNvSpPr txBox="1">
            <a:spLocks/>
          </p:cNvSpPr>
          <p:nvPr/>
        </p:nvSpPr>
        <p:spPr>
          <a:xfrm>
            <a:off x="5638800" y="457200"/>
            <a:ext cx="3124200" cy="2362199"/>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
        <p:nvSpPr>
          <p:cNvPr id="7" name="Title 1"/>
          <p:cNvSpPr txBox="1">
            <a:spLocks/>
          </p:cNvSpPr>
          <p:nvPr/>
        </p:nvSpPr>
        <p:spPr>
          <a:xfrm>
            <a:off x="990600" y="2133600"/>
            <a:ext cx="6477000" cy="533400"/>
          </a:xfrm>
          <a:prstGeom prst="rect">
            <a:avLst/>
          </a:prstGeom>
          <a:solidFill>
            <a:srgbClr val="1D1D1D">
              <a:alpha val="50000"/>
            </a:srgb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
            </a:r>
            <a:b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br>
            <a:r>
              <a:rPr kumimoji="0" lang="en-US" sz="28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Slain from the Foundation of the World</a:t>
            </a: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
            </a:r>
            <a:b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br>
            <a:endParaRPr kumimoji="0" lang="en-US" sz="44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752600"/>
            <a:ext cx="8229600" cy="1676400"/>
          </a:xfrm>
        </p:spPr>
        <p:txBody>
          <a:bodyPr>
            <a:normAutofit fontScale="77500" lnSpcReduction="20000"/>
          </a:bodyPr>
          <a:lstStyle/>
          <a:p>
            <a:pPr algn="l"/>
            <a:r>
              <a:rPr lang="en-US" sz="4100" dirty="0" smtClean="0">
                <a:solidFill>
                  <a:srgbClr val="FFC000"/>
                </a:solidFill>
              </a:rPr>
              <a:t>Revelation 13:8</a:t>
            </a:r>
            <a:r>
              <a:rPr lang="en-US" sz="4100" dirty="0" smtClean="0"/>
              <a:t> All who dwell on the earth will worship him, whose names have not been written in the Book of Life of the Lamb slain from the foundation of the world.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3429000" cy="1143000"/>
          </a:xfrm>
        </p:spPr>
        <p:txBody>
          <a:bodyPr/>
          <a:lstStyle/>
          <a:p>
            <a:r>
              <a:rPr lang="en-US" dirty="0" smtClean="0"/>
              <a:t>An Eternal Plan</a:t>
            </a:r>
            <a:endParaRPr lang="en-US" dirty="0"/>
          </a:p>
        </p:txBody>
      </p:sp>
      <p:sp>
        <p:nvSpPr>
          <p:cNvPr id="3" name="Content Placeholder 2"/>
          <p:cNvSpPr>
            <a:spLocks noGrp="1"/>
          </p:cNvSpPr>
          <p:nvPr>
            <p:ph idx="1"/>
          </p:nvPr>
        </p:nvSpPr>
        <p:spPr>
          <a:xfrm>
            <a:off x="304800" y="1828800"/>
            <a:ext cx="8382000" cy="4449763"/>
          </a:xfrm>
        </p:spPr>
        <p:txBody>
          <a:bodyPr/>
          <a:lstStyle/>
          <a:p>
            <a:r>
              <a:rPr lang="en-US" dirty="0" smtClean="0">
                <a:solidFill>
                  <a:srgbClr val="FFC000"/>
                </a:solidFill>
              </a:rPr>
              <a:t>God is not subject to time..</a:t>
            </a:r>
          </a:p>
          <a:p>
            <a:pPr lvl="1"/>
            <a:r>
              <a:rPr lang="en-US" dirty="0" smtClean="0"/>
              <a:t>Psalms 90:2  from everlasting</a:t>
            </a:r>
          </a:p>
          <a:p>
            <a:pPr lvl="1"/>
            <a:r>
              <a:rPr lang="en-US" dirty="0" smtClean="0"/>
              <a:t>2 Peter 3:8  one day as a thousand years</a:t>
            </a:r>
          </a:p>
          <a:p>
            <a:r>
              <a:rPr lang="en-US" dirty="0" smtClean="0">
                <a:solidFill>
                  <a:srgbClr val="FFC000"/>
                </a:solidFill>
              </a:rPr>
              <a:t>Creation..  Gen 1:1</a:t>
            </a:r>
          </a:p>
          <a:p>
            <a:pPr lvl="1"/>
            <a:r>
              <a:rPr lang="en-US" dirty="0" smtClean="0"/>
              <a:t>The beginning of time </a:t>
            </a:r>
          </a:p>
          <a:p>
            <a:pPr lvl="1"/>
            <a:r>
              <a:rPr lang="en-US" dirty="0" smtClean="0"/>
              <a:t>God’s plan was from eternity</a:t>
            </a:r>
          </a:p>
          <a:p>
            <a:pPr lvl="1"/>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kept secret..</a:t>
            </a:r>
            <a:endParaRPr lang="en-US" dirty="0"/>
          </a:p>
        </p:txBody>
      </p:sp>
      <p:sp>
        <p:nvSpPr>
          <p:cNvPr id="3" name="Content Placeholder 2"/>
          <p:cNvSpPr>
            <a:spLocks noGrp="1"/>
          </p:cNvSpPr>
          <p:nvPr>
            <p:ph idx="1"/>
          </p:nvPr>
        </p:nvSpPr>
        <p:spPr>
          <a:xfrm>
            <a:off x="304800" y="1600200"/>
            <a:ext cx="8686800" cy="4876800"/>
          </a:xfrm>
        </p:spPr>
        <p:txBody>
          <a:bodyPr>
            <a:normAutofit lnSpcReduction="10000"/>
          </a:bodyPr>
          <a:lstStyle/>
          <a:p>
            <a:r>
              <a:rPr lang="en-US" dirty="0" smtClean="0">
                <a:solidFill>
                  <a:srgbClr val="FFC000"/>
                </a:solidFill>
              </a:rPr>
              <a:t>Matthew 13:34-35</a:t>
            </a:r>
            <a:r>
              <a:rPr lang="en-US" dirty="0" smtClean="0"/>
              <a:t> "I will open My mouth in parables; I will utter things kept secret from the foundation of the world.“</a:t>
            </a:r>
          </a:p>
          <a:p>
            <a:r>
              <a:rPr lang="en-US" dirty="0" smtClean="0">
                <a:solidFill>
                  <a:srgbClr val="FFC000"/>
                </a:solidFill>
              </a:rPr>
              <a:t>1 Corinthians 2:9-10</a:t>
            </a:r>
            <a:r>
              <a:rPr lang="en-US" dirty="0" smtClean="0"/>
              <a:t> But as it is written: "Eye has not seen, nor ear heard, Nor have entered into the heart of man The things which God has prepared for those who love Him.“</a:t>
            </a:r>
          </a:p>
          <a:p>
            <a:r>
              <a:rPr lang="en-US" dirty="0" smtClean="0">
                <a:solidFill>
                  <a:srgbClr val="FFC000"/>
                </a:solidFill>
              </a:rPr>
              <a:t>Matthew 7:28-29 </a:t>
            </a:r>
            <a:r>
              <a:rPr lang="en-US" dirty="0" smtClean="0"/>
              <a:t>And so it was, when Jesus had ended these sayings, that the people were astonished at His teaching, 29 for He taught them as one having authority, and not as the scribes. </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5562600" cy="1143000"/>
          </a:xfrm>
        </p:spPr>
        <p:txBody>
          <a:bodyPr>
            <a:normAutofit fontScale="90000"/>
          </a:bodyPr>
          <a:lstStyle/>
          <a:p>
            <a:r>
              <a:rPr lang="en-US" dirty="0" smtClean="0"/>
              <a:t>A Kingdom prepared from foundation of the world..</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C000"/>
                </a:solidFill>
              </a:rPr>
              <a:t>Matthew 25:34 </a:t>
            </a:r>
            <a:r>
              <a:rPr lang="en-US" dirty="0" smtClean="0"/>
              <a:t>Then the King will say to those on His right hand, 'Come, you blessed of My Father, inherit the kingdom prepared for you from the foundation of the world: </a:t>
            </a:r>
          </a:p>
          <a:p>
            <a:pPr lvl="1"/>
            <a:r>
              <a:rPr lang="en-US" dirty="0" smtClean="0"/>
              <a:t>Yet prepared finally by Jesus .. </a:t>
            </a:r>
            <a:r>
              <a:rPr lang="en-US" dirty="0" smtClean="0">
                <a:solidFill>
                  <a:srgbClr val="FFC000"/>
                </a:solidFill>
              </a:rPr>
              <a:t>John 14:1-4</a:t>
            </a:r>
          </a:p>
          <a:p>
            <a:r>
              <a:rPr lang="en-US" dirty="0" smtClean="0">
                <a:solidFill>
                  <a:srgbClr val="FFC000"/>
                </a:solidFill>
              </a:rPr>
              <a:t>Hebrews 4:3 </a:t>
            </a:r>
            <a:r>
              <a:rPr lang="en-US" dirty="0" smtClean="0"/>
              <a:t>For we who have believed do enter that rest, as He has said:"So I swore in My wrath, 'They shall not enter My rest,'" although the works were finished from the foundation of the world. </a:t>
            </a:r>
          </a:p>
          <a:p>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248400" cy="1143000"/>
          </a:xfrm>
        </p:spPr>
        <p:txBody>
          <a:bodyPr>
            <a:normAutofit/>
          </a:bodyPr>
          <a:lstStyle/>
          <a:p>
            <a:r>
              <a:rPr lang="en-US" dirty="0" smtClean="0"/>
              <a:t>The Father’s love for the Son</a:t>
            </a:r>
            <a:endParaRPr lang="en-US" dirty="0"/>
          </a:p>
        </p:txBody>
      </p:sp>
      <p:sp>
        <p:nvSpPr>
          <p:cNvPr id="3" name="Content Placeholder 2"/>
          <p:cNvSpPr>
            <a:spLocks noGrp="1"/>
          </p:cNvSpPr>
          <p:nvPr>
            <p:ph idx="1"/>
          </p:nvPr>
        </p:nvSpPr>
        <p:spPr>
          <a:xfrm>
            <a:off x="304800" y="1828800"/>
            <a:ext cx="8458200" cy="4449763"/>
          </a:xfrm>
        </p:spPr>
        <p:txBody>
          <a:bodyPr/>
          <a:lstStyle/>
          <a:p>
            <a:r>
              <a:rPr lang="en-US" dirty="0" smtClean="0">
                <a:solidFill>
                  <a:srgbClr val="FFC000"/>
                </a:solidFill>
              </a:rPr>
              <a:t>John 17:24 </a:t>
            </a:r>
            <a:r>
              <a:rPr lang="en-US" dirty="0" smtClean="0"/>
              <a:t>"Father, I desire that they also whom You gave Me may be with Me where I am, that they may behold My glory which You have given Me; for You loved Me before the foundation of the world. </a:t>
            </a:r>
          </a:p>
          <a:p>
            <a:r>
              <a:rPr lang="en-US" dirty="0" smtClean="0">
                <a:solidFill>
                  <a:srgbClr val="FFC000"/>
                </a:solidFill>
              </a:rPr>
              <a:t>John 17:9-10 </a:t>
            </a:r>
            <a:r>
              <a:rPr lang="en-US" dirty="0" smtClean="0"/>
              <a:t>"I pray for them. I do not pray for the world but for those whom You have given Me, for they are Yours.  10 And all Mine are Yours, and Yours are Mine, and I am glorified in them.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saved in Christ chosen before foundation of world..</a:t>
            </a:r>
            <a:endParaRPr lang="en-US" dirty="0"/>
          </a:p>
        </p:txBody>
      </p:sp>
      <p:sp>
        <p:nvSpPr>
          <p:cNvPr id="3" name="Content Placeholder 2"/>
          <p:cNvSpPr>
            <a:spLocks noGrp="1"/>
          </p:cNvSpPr>
          <p:nvPr>
            <p:ph idx="1"/>
          </p:nvPr>
        </p:nvSpPr>
        <p:spPr>
          <a:xfrm>
            <a:off x="457200" y="1828800"/>
            <a:ext cx="8305800" cy="4449763"/>
          </a:xfrm>
        </p:spPr>
        <p:txBody>
          <a:bodyPr/>
          <a:lstStyle/>
          <a:p>
            <a:r>
              <a:rPr lang="en-US" dirty="0" smtClean="0">
                <a:solidFill>
                  <a:srgbClr val="FFC000"/>
                </a:solidFill>
              </a:rPr>
              <a:t>Ephesians 1:4-5</a:t>
            </a:r>
            <a:r>
              <a:rPr lang="en-US" dirty="0" smtClean="0"/>
              <a:t> just as He chose us in Him before the foundation of the world, that we should be holy and without blame before Him in love..</a:t>
            </a:r>
          </a:p>
          <a:p>
            <a:r>
              <a:rPr lang="en-US" dirty="0" smtClean="0"/>
              <a:t>God chose to save the world in His Son </a:t>
            </a:r>
          </a:p>
          <a:p>
            <a:pPr lvl="1"/>
            <a:r>
              <a:rPr lang="en-US" dirty="0" smtClean="0">
                <a:solidFill>
                  <a:srgbClr val="FFC000"/>
                </a:solidFill>
              </a:rPr>
              <a:t>John 14:6; Acts 4:12; John 15:4-5</a:t>
            </a:r>
          </a:p>
          <a:p>
            <a:pPr lvl="1"/>
            <a:r>
              <a:rPr lang="en-US" dirty="0" smtClean="0"/>
              <a:t>We can only be saved “in Him” – in Christ</a:t>
            </a:r>
          </a:p>
          <a:p>
            <a:pPr lvl="1"/>
            <a:r>
              <a:rPr lang="en-US" dirty="0" smtClean="0"/>
              <a:t>The revealed terms of salvation – </a:t>
            </a:r>
            <a:r>
              <a:rPr lang="en-US" dirty="0" smtClean="0">
                <a:solidFill>
                  <a:srgbClr val="FFC000"/>
                </a:solidFill>
              </a:rPr>
              <a:t>Acts 2:37-41,47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295400"/>
          </a:xfrm>
        </p:spPr>
        <p:txBody>
          <a:bodyPr>
            <a:normAutofit fontScale="90000"/>
          </a:bodyPr>
          <a:lstStyle/>
          <a:p>
            <a:r>
              <a:rPr lang="en-US" dirty="0" smtClean="0"/>
              <a:t>Christ the Lamb foreordained before foundation of world..  </a:t>
            </a:r>
            <a:endParaRPr lang="en-US" dirty="0"/>
          </a:p>
        </p:txBody>
      </p:sp>
      <p:sp>
        <p:nvSpPr>
          <p:cNvPr id="3" name="Content Placeholder 2"/>
          <p:cNvSpPr>
            <a:spLocks noGrp="1"/>
          </p:cNvSpPr>
          <p:nvPr>
            <p:ph idx="1"/>
          </p:nvPr>
        </p:nvSpPr>
        <p:spPr>
          <a:xfrm>
            <a:off x="381000" y="1752600"/>
            <a:ext cx="8534400" cy="4648200"/>
          </a:xfrm>
        </p:spPr>
        <p:txBody>
          <a:bodyPr>
            <a:normAutofit fontScale="92500" lnSpcReduction="10000"/>
          </a:bodyPr>
          <a:lstStyle/>
          <a:p>
            <a:r>
              <a:rPr lang="en-US" dirty="0" smtClean="0">
                <a:solidFill>
                  <a:srgbClr val="FFC000"/>
                </a:solidFill>
              </a:rPr>
              <a:t>1 Peter 1:18-20</a:t>
            </a:r>
            <a:r>
              <a:rPr lang="en-US" dirty="0" smtClean="0"/>
              <a:t> knowing that you were not redeemed with corruptible things..19 but with the precious blood of Christ, as of a lamb without blemish and without spot. 20 He indeed was foreordained before the foundation of the world, but was manifest in these last times for you </a:t>
            </a:r>
          </a:p>
          <a:p>
            <a:r>
              <a:rPr lang="en-US" dirty="0" smtClean="0">
                <a:solidFill>
                  <a:srgbClr val="FFC000"/>
                </a:solidFill>
              </a:rPr>
              <a:t>Hebrews 9:25-26 </a:t>
            </a:r>
            <a:r>
              <a:rPr lang="en-US" dirty="0" smtClean="0"/>
              <a:t>not that He should offer Himself often, as the high priest enters the Most Holy Place every year with blood of another —  26 He then would have had to suffer often since the foundation of the world; but now, once at the end of the ages, He has appeared to put away sin by the sacrifice of Himself.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Slain Lamb is Alive..</a:t>
            </a:r>
            <a:endParaRPr lang="en-US" dirty="0"/>
          </a:p>
        </p:txBody>
      </p:sp>
      <p:sp>
        <p:nvSpPr>
          <p:cNvPr id="3" name="Content Placeholder 2"/>
          <p:cNvSpPr>
            <a:spLocks noGrp="1"/>
          </p:cNvSpPr>
          <p:nvPr>
            <p:ph idx="1"/>
          </p:nvPr>
        </p:nvSpPr>
        <p:spPr>
          <a:xfrm>
            <a:off x="381000" y="1828800"/>
            <a:ext cx="8382000" cy="4449763"/>
          </a:xfrm>
        </p:spPr>
        <p:txBody>
          <a:bodyPr/>
          <a:lstStyle/>
          <a:p>
            <a:r>
              <a:rPr lang="en-US" dirty="0" smtClean="0">
                <a:solidFill>
                  <a:srgbClr val="FFC000"/>
                </a:solidFill>
              </a:rPr>
              <a:t>Revelation 5:6 </a:t>
            </a:r>
            <a:r>
              <a:rPr lang="en-US" dirty="0" smtClean="0"/>
              <a:t>And I looked, and behold, in the midst of the throne and of the four living creatures, and in the midst of the elders, stood a Lamb as though it had been slain, having seven horns and seven eyes, which are the seven Spirits of God sent out into all the earth.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4383</TotalTime>
  <Words>645</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The Lamb of God </vt:lpstr>
      <vt:lpstr>Slide 2</vt:lpstr>
      <vt:lpstr>An Eternal Plan</vt:lpstr>
      <vt:lpstr>Things kept secret..</vt:lpstr>
      <vt:lpstr>A Kingdom prepared from foundation of the world..</vt:lpstr>
      <vt:lpstr>The Father’s love for the Son</vt:lpstr>
      <vt:lpstr>The saved in Christ chosen before foundation of world..</vt:lpstr>
      <vt:lpstr>Christ the Lamb foreordained before foundation of world..  </vt:lpstr>
      <vt:lpstr>The Slain Lamb is Alive..</vt:lpstr>
      <vt:lpstr> The Lamb of God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330</cp:revision>
  <dcterms:created xsi:type="dcterms:W3CDTF">2011-02-15T07:29:10Z</dcterms:created>
  <dcterms:modified xsi:type="dcterms:W3CDTF">2015-12-31T23:57:47Z</dcterms:modified>
</cp:coreProperties>
</file>