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5" r:id="rId2"/>
    <p:sldId id="266" r:id="rId3"/>
    <p:sldId id="268" r:id="rId4"/>
    <p:sldId id="269" r:id="rId5"/>
    <p:sldId id="270" r:id="rId6"/>
    <p:sldId id="272" r:id="rId7"/>
    <p:sldId id="271" r:id="rId8"/>
    <p:sldId id="273" r:id="rId9"/>
    <p:sldId id="274" r:id="rId10"/>
    <p:sldId id="267" r:id="rId11"/>
    <p:sldId id="276" r:id="rId12"/>
    <p:sldId id="275" r:id="rId13"/>
    <p:sldId id="277" r:id="rId14"/>
    <p:sldId id="278" r:id="rId15"/>
    <p:sldId id="279" r:id="rId16"/>
    <p:sldId id="280" r:id="rId17"/>
    <p:sldId id="281" r:id="rId18"/>
    <p:sldId id="282" r:id="rId19"/>
    <p:sldId id="283" r:id="rId20"/>
    <p:sldId id="284" r:id="rId21"/>
    <p:sldId id="285" r:id="rId22"/>
    <p:sldId id="287" r:id="rId23"/>
    <p:sldId id="286" r:id="rId24"/>
    <p:sldId id="288" r:id="rId25"/>
    <p:sldId id="290" r:id="rId26"/>
    <p:sldId id="291" r:id="rId27"/>
    <p:sldId id="292" r:id="rId28"/>
    <p:sldId id="289"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1B"/>
    <a:srgbClr val="360000"/>
    <a:srgbClr val="1D1D1D"/>
    <a:srgbClr val="474747"/>
    <a:srgbClr val="000000"/>
    <a:srgbClr val="0D1F35"/>
    <a:srgbClr val="2C2C2C"/>
    <a:srgbClr val="0094C8"/>
    <a:srgbClr val="180000"/>
    <a:srgbClr val="1E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4660"/>
  </p:normalViewPr>
  <p:slideViewPr>
    <p:cSldViewPr>
      <p:cViewPr varScale="1">
        <p:scale>
          <a:sx n="93" d="100"/>
          <a:sy n="93" d="100"/>
        </p:scale>
        <p:origin x="-114"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19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12/31/2015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45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50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6BB74-C65B-4A59-B95B-EDD151E5186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6BB74-C65B-4A59-B95B-EDD151E5186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6BB74-C65B-4A59-B95B-EDD151E5186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12/31/2015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12/31/2015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rgbClr val="FFC000"/>
                </a:solidFill>
                <a:latin typeface="Georgia" pitchFamily="18" charset="0"/>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lvl1pPr>
              <a:defRPr sz="2800" b="0">
                <a:solidFill>
                  <a:schemeClr val="bg1"/>
                </a:solidFill>
                <a:latin typeface="Georgia" pitchFamily="18" charset="0"/>
              </a:defRPr>
            </a:lvl1pPr>
            <a:lvl2pPr>
              <a:defRPr sz="2400" b="0">
                <a:solidFill>
                  <a:schemeClr val="bg1"/>
                </a:solidFill>
                <a:latin typeface="Georgia" pitchFamily="18" charset="0"/>
              </a:defRPr>
            </a:lvl2pPr>
            <a:lvl3pPr>
              <a:defRPr sz="1800" b="0">
                <a:solidFill>
                  <a:schemeClr val="bg1"/>
                </a:solidFill>
                <a:latin typeface="Georgia" pitchFamily="18" charset="0"/>
              </a:defRPr>
            </a:lvl3pPr>
            <a:lvl4pPr>
              <a:defRPr sz="1800" b="0">
                <a:solidFill>
                  <a:schemeClr val="bg1"/>
                </a:solidFill>
                <a:latin typeface="Georgia" pitchFamily="18" charset="0"/>
              </a:defRPr>
            </a:lvl4pPr>
            <a:lvl5pPr>
              <a:defRPr sz="1800" b="0">
                <a:solidFill>
                  <a:schemeClr val="bg1"/>
                </a:solidFill>
                <a:latin typeface="Georgia" pitchFamily="18" charset="0"/>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12/31/2015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12/31/2015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hurch leadership  02.jpg"/>
          <p:cNvPicPr>
            <a:picLocks noChangeAspect="1"/>
          </p:cNvPicPr>
          <p:nvPr userDrawn="1"/>
        </p:nvPicPr>
        <p:blipFill>
          <a:blip r:embed="rId13" cstate="print">
            <a:lum bright="-12000" contrast="10000"/>
          </a:blip>
          <a:stretch>
            <a:fillRect/>
          </a:stretch>
        </p:blipFill>
        <p:spPr>
          <a:xfrm>
            <a:off x="0" y="0"/>
            <a:ext cx="9144000" cy="6858000"/>
          </a:xfrm>
          <a:prstGeom prst="rect">
            <a:avLst/>
          </a:prstGeom>
        </p:spPr>
      </p:pic>
      <p:pic>
        <p:nvPicPr>
          <p:cNvPr id="8" name="Picture 7" descr="Universe.jpg"/>
          <p:cNvPicPr>
            <a:picLocks noChangeAspect="1"/>
          </p:cNvPicPr>
          <p:nvPr userDrawn="1"/>
        </p:nvPicPr>
        <p:blipFill>
          <a:blip r:embed="rId14" cstate="print"/>
          <a:stretch>
            <a:fillRect/>
          </a:stretch>
        </p:blipFill>
        <p:spPr>
          <a:xfrm>
            <a:off x="0" y="2177"/>
            <a:ext cx="9144000" cy="6853646"/>
          </a:xfrm>
          <a:prstGeom prst="rect">
            <a:avLst/>
          </a:prstGeom>
        </p:spPr>
      </p:pic>
      <p:sp>
        <p:nvSpPr>
          <p:cNvPr id="9" name="Rectangle 8"/>
          <p:cNvSpPr/>
          <p:nvPr userDrawn="1"/>
        </p:nvSpPr>
        <p:spPr>
          <a:xfrm>
            <a:off x="0" y="0"/>
            <a:ext cx="9144000" cy="6858000"/>
          </a:xfrm>
          <a:prstGeom prst="rect">
            <a:avLst/>
          </a:prstGeom>
          <a:solidFill>
            <a:srgbClr val="1D1D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b="0" kern="1200">
          <a:solidFill>
            <a:schemeClr val="bg1"/>
          </a:solidFill>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b="0" kern="1200">
          <a:solidFill>
            <a:schemeClr val="bg1"/>
          </a:solidFill>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b="0" kern="1200">
          <a:solidFill>
            <a:schemeClr val="bg1"/>
          </a:solidFill>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b="0" kern="1200">
          <a:solidFill>
            <a:schemeClr val="bg1"/>
          </a:solidFill>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b="0" kern="1200">
          <a:solidFill>
            <a:schemeClr val="bg1"/>
          </a:solidFill>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background_blue_.jpg"/>
          <p:cNvPicPr>
            <a:picLocks noChangeAspect="1"/>
          </p:cNvPicPr>
          <p:nvPr/>
        </p:nvPicPr>
        <p:blipFill>
          <a:blip r:embed="rId3" cstate="print">
            <a:lum bright="-40000" contrast="10000"/>
          </a:blip>
          <a:srcRect b="2778"/>
          <a:stretch>
            <a:fillRect/>
          </a:stretch>
        </p:blipFill>
        <p:spPr>
          <a:xfrm>
            <a:off x="0" y="0"/>
            <a:ext cx="9144000" cy="6858000"/>
          </a:xfrm>
          <a:prstGeom prst="rect">
            <a:avLst/>
          </a:prstGeom>
        </p:spPr>
      </p:pic>
      <p:sp>
        <p:nvSpPr>
          <p:cNvPr id="11" name="Rectangle 10"/>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urch leadership  02.jpg"/>
          <p:cNvPicPr>
            <a:picLocks noChangeAspect="1"/>
          </p:cNvPicPr>
          <p:nvPr/>
        </p:nvPicPr>
        <p:blipFill>
          <a:blip r:embed="rId4" cstate="print">
            <a:lum bright="-10000" contrast="10000"/>
          </a:blip>
          <a:stretch>
            <a:fillRect/>
          </a:stretch>
        </p:blipFill>
        <p:spPr>
          <a:xfrm>
            <a:off x="0" y="0"/>
            <a:ext cx="9144000" cy="6858000"/>
          </a:xfrm>
          <a:prstGeom prst="rect">
            <a:avLst/>
          </a:prstGeom>
        </p:spPr>
      </p:pic>
      <p:pic>
        <p:nvPicPr>
          <p:cNvPr id="13" name="Picture 12" descr="Universe.jpg"/>
          <p:cNvPicPr>
            <a:picLocks noChangeAspect="1"/>
          </p:cNvPicPr>
          <p:nvPr/>
        </p:nvPicPr>
        <p:blipFill>
          <a:blip r:embed="rId5" cstate="print">
            <a:lum bright="-5000" contrast="10000"/>
          </a:blip>
          <a:stretch>
            <a:fillRect/>
          </a:stretch>
        </p:blipFill>
        <p:spPr>
          <a:xfrm>
            <a:off x="0" y="4354"/>
            <a:ext cx="9144000" cy="6853646"/>
          </a:xfrm>
          <a:prstGeom prst="rect">
            <a:avLst/>
          </a:prstGeom>
        </p:spPr>
      </p:pic>
      <p:sp>
        <p:nvSpPr>
          <p:cNvPr id="5" name="Title 4"/>
          <p:cNvSpPr>
            <a:spLocks noGrp="1"/>
          </p:cNvSpPr>
          <p:nvPr>
            <p:ph type="ctrTitle"/>
          </p:nvPr>
        </p:nvSpPr>
        <p:spPr>
          <a:xfrm>
            <a:off x="228600" y="1981200"/>
            <a:ext cx="7772400" cy="1828800"/>
          </a:xfrm>
          <a:noFill/>
        </p:spPr>
        <p:txBody>
          <a:bodyPr/>
          <a:lstStyle/>
          <a:p>
            <a:r>
              <a:rPr lang="en-US" sz="4800" dirty="0" smtClean="0"/>
              <a:t>Three Arguments </a:t>
            </a:r>
            <a:r>
              <a:rPr lang="en-US" sz="4000" dirty="0" smtClean="0"/>
              <a:t>for </a:t>
            </a:r>
            <a:r>
              <a:rPr lang="en-US" dirty="0" smtClean="0"/>
              <a:t/>
            </a:r>
            <a:br>
              <a:rPr lang="en-US" dirty="0" smtClean="0"/>
            </a:br>
            <a:r>
              <a:rPr lang="en-US" dirty="0" smtClean="0"/>
              <a:t>God’s Existence</a:t>
            </a:r>
            <a:endParaRPr lang="en-US" dirty="0"/>
          </a:p>
        </p:txBody>
      </p:sp>
      <p:sp>
        <p:nvSpPr>
          <p:cNvPr id="8" name="Subtitle 7"/>
          <p:cNvSpPr>
            <a:spLocks noGrp="1"/>
          </p:cNvSpPr>
          <p:nvPr>
            <p:ph type="subTitle" idx="1"/>
          </p:nvPr>
        </p:nvSpPr>
        <p:spPr>
          <a:xfrm>
            <a:off x="762000" y="4419600"/>
            <a:ext cx="6400800" cy="1066800"/>
          </a:xfrm>
          <a:noFill/>
        </p:spPr>
        <p:txBody>
          <a:bodyPr>
            <a:normAutofit/>
          </a:bodyPr>
          <a:lstStyle/>
          <a:p>
            <a:r>
              <a:rPr lang="en-US" sz="4000" dirty="0" smtClean="0"/>
              <a:t>Psalm 19:1</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iggs Boson.jpg"/>
          <p:cNvPicPr>
            <a:picLocks noChangeAspect="1"/>
          </p:cNvPicPr>
          <p:nvPr/>
        </p:nvPicPr>
        <p:blipFill>
          <a:blip r:embed="rId2" cstate="print">
            <a:lum bright="-10000" contrast="10000"/>
          </a:blip>
          <a:stretch>
            <a:fillRect/>
          </a:stretch>
        </p:blipFill>
        <p:spPr>
          <a:xfrm>
            <a:off x="228600" y="1295400"/>
            <a:ext cx="3202665" cy="4464050"/>
          </a:xfrm>
          <a:prstGeom prst="rect">
            <a:avLst/>
          </a:prstGeom>
        </p:spPr>
      </p:pic>
      <p:pic>
        <p:nvPicPr>
          <p:cNvPr id="9" name="Picture 8" descr="God_large.jpg"/>
          <p:cNvPicPr>
            <a:picLocks noChangeAspect="1"/>
          </p:cNvPicPr>
          <p:nvPr/>
        </p:nvPicPr>
        <p:blipFill>
          <a:blip r:embed="rId3" cstate="print">
            <a:lum bright="-10000" contrast="10000"/>
          </a:blip>
          <a:stretch>
            <a:fillRect/>
          </a:stretch>
        </p:blipFill>
        <p:spPr>
          <a:xfrm>
            <a:off x="3660363" y="304800"/>
            <a:ext cx="5483637" cy="2781199"/>
          </a:xfrm>
          <a:prstGeom prst="rect">
            <a:avLst/>
          </a:prstGeom>
        </p:spPr>
      </p:pic>
      <p:pic>
        <p:nvPicPr>
          <p:cNvPr id="11" name="Picture 10" descr="tevatron-aerial.jpg"/>
          <p:cNvPicPr>
            <a:picLocks noChangeAspect="1"/>
          </p:cNvPicPr>
          <p:nvPr/>
        </p:nvPicPr>
        <p:blipFill>
          <a:blip r:embed="rId4" cstate="print"/>
          <a:stretch>
            <a:fillRect/>
          </a:stretch>
        </p:blipFill>
        <p:spPr>
          <a:xfrm>
            <a:off x="3657600" y="3333750"/>
            <a:ext cx="5486400" cy="3268980"/>
          </a:xfrm>
          <a:prstGeom prst="rect">
            <a:avLst/>
          </a:prstGeom>
        </p:spPr>
      </p:pic>
      <p:pic>
        <p:nvPicPr>
          <p:cNvPr id="12" name="Picture 11" descr="The God Particle.jpg"/>
          <p:cNvPicPr>
            <a:picLocks noChangeAspect="1"/>
          </p:cNvPicPr>
          <p:nvPr/>
        </p:nvPicPr>
        <p:blipFill>
          <a:blip r:embed="rId5" cstate="print"/>
          <a:stretch>
            <a:fillRect/>
          </a:stretch>
        </p:blipFill>
        <p:spPr>
          <a:xfrm>
            <a:off x="809037" y="0"/>
            <a:ext cx="7525926"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09600" y="1066800"/>
            <a:ext cx="7772400" cy="838200"/>
          </a:xfrm>
        </p:spPr>
        <p:txBody>
          <a:bodyPr/>
          <a:lstStyle/>
          <a:p>
            <a:r>
              <a:rPr lang="en-US" sz="4400" dirty="0" smtClean="0"/>
              <a:t>The Cosmological Argument</a:t>
            </a:r>
            <a:endParaRPr lang="en-US" sz="4400" dirty="0"/>
          </a:p>
        </p:txBody>
      </p:sp>
      <p:sp>
        <p:nvSpPr>
          <p:cNvPr id="10" name="Content Placeholder 9"/>
          <p:cNvSpPr>
            <a:spLocks noGrp="1"/>
          </p:cNvSpPr>
          <p:nvPr>
            <p:ph type="subTitle" idx="1"/>
          </p:nvPr>
        </p:nvSpPr>
        <p:spPr>
          <a:xfrm>
            <a:off x="990600" y="1905000"/>
            <a:ext cx="7010400" cy="838200"/>
          </a:xfrm>
        </p:spPr>
        <p:txBody>
          <a:bodyPr>
            <a:normAutofit/>
          </a:bodyPr>
          <a:lstStyle/>
          <a:p>
            <a:r>
              <a:rPr lang="en-US" dirty="0" smtClean="0"/>
              <a:t>Cause &amp; Effect</a:t>
            </a:r>
          </a:p>
          <a:p>
            <a:endParaRPr lang="en-US" dirty="0"/>
          </a:p>
        </p:txBody>
      </p:sp>
      <p:sp>
        <p:nvSpPr>
          <p:cNvPr id="5" name="Content Placeholder 9"/>
          <p:cNvSpPr txBox="1">
            <a:spLocks/>
          </p:cNvSpPr>
          <p:nvPr/>
        </p:nvSpPr>
        <p:spPr>
          <a:xfrm>
            <a:off x="990600" y="2743200"/>
            <a:ext cx="7010400" cy="2209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u="sng" dirty="0" smtClean="0">
                <a:solidFill>
                  <a:srgbClr val="FFC000"/>
                </a:solidFill>
                <a:latin typeface="Georgia" pitchFamily="18" charset="0"/>
                <a:cs typeface="Times New Roman" pitchFamily="18" charset="0"/>
              </a:rPr>
              <a:t>Is Matter or Mind Eternal?</a:t>
            </a:r>
            <a:endParaRPr lang="en-US" sz="3600" u="sng" noProof="0" dirty="0" smtClean="0">
              <a:solidFill>
                <a:srgbClr val="FFC000"/>
              </a:solidFill>
              <a:latin typeface="Georgia"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solidFill>
                  <a:schemeClr val="bg1"/>
                </a:solidFill>
                <a:latin typeface="Georgia" pitchFamily="18" charset="0"/>
                <a:cs typeface="Times New Roman" pitchFamily="18" charset="0"/>
              </a:rPr>
              <a:t>- God created matter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dirty="0" smtClean="0">
                <a:ln>
                  <a:noFill/>
                </a:ln>
                <a:solidFill>
                  <a:schemeClr val="bg1"/>
                </a:solidFill>
                <a:effectLst/>
                <a:uLnTx/>
                <a:uFillTx/>
                <a:latin typeface="Georgia" pitchFamily="18" charset="0"/>
                <a:ea typeface="+mn-ea"/>
                <a:cs typeface="Times New Roman" pitchFamily="18" charset="0"/>
              </a:rPr>
              <a:t>- Matter created mind</a:t>
            </a:r>
            <a:endPar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lar_1280x1024.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09600" y="1066800"/>
            <a:ext cx="7772400" cy="838200"/>
          </a:xfrm>
        </p:spPr>
        <p:txBody>
          <a:bodyPr/>
          <a:lstStyle/>
          <a:p>
            <a:r>
              <a:rPr lang="en-US" sz="4400" dirty="0" smtClean="0"/>
              <a:t>The Teleological Argument</a:t>
            </a:r>
            <a:endParaRPr lang="en-US" sz="4400" dirty="0"/>
          </a:p>
        </p:txBody>
      </p:sp>
      <p:sp>
        <p:nvSpPr>
          <p:cNvPr id="10" name="Content Placeholder 9"/>
          <p:cNvSpPr>
            <a:spLocks noGrp="1"/>
          </p:cNvSpPr>
          <p:nvPr>
            <p:ph type="subTitle" idx="1"/>
          </p:nvPr>
        </p:nvSpPr>
        <p:spPr>
          <a:xfrm>
            <a:off x="990600" y="1905000"/>
            <a:ext cx="7010400" cy="838200"/>
          </a:xfrm>
        </p:spPr>
        <p:txBody>
          <a:bodyPr>
            <a:normAutofit/>
          </a:bodyPr>
          <a:lstStyle/>
          <a:p>
            <a:r>
              <a:rPr lang="en-US" dirty="0" smtClean="0"/>
              <a:t>Intelligent Design</a:t>
            </a:r>
          </a:p>
          <a:p>
            <a:endParaRPr lang="en-US" dirty="0"/>
          </a:p>
        </p:txBody>
      </p:sp>
      <p:sp>
        <p:nvSpPr>
          <p:cNvPr id="5" name="Content Placeholder 9"/>
          <p:cNvSpPr txBox="1">
            <a:spLocks/>
          </p:cNvSpPr>
          <p:nvPr/>
        </p:nvSpPr>
        <p:spPr>
          <a:xfrm>
            <a:off x="990600" y="2971800"/>
            <a:ext cx="7010400" cy="1981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Char char="-"/>
              <a:tabLst/>
              <a:defRPr/>
            </a:pPr>
            <a:r>
              <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When an object reflects</a:t>
            </a:r>
            <a:r>
              <a:rPr kumimoji="0" lang="en-US" sz="3600" b="0" i="0" u="none" strike="noStrike" kern="1200" cap="none" spc="0" normalizeH="0" noProof="0" dirty="0" smtClean="0">
                <a:ln>
                  <a:noFill/>
                </a:ln>
                <a:solidFill>
                  <a:schemeClr val="bg1"/>
                </a:solidFill>
                <a:effectLst/>
                <a:uLnTx/>
                <a:uFillTx/>
                <a:latin typeface="Georgia" pitchFamily="18" charset="0"/>
                <a:ea typeface="+mn-ea"/>
                <a:cs typeface="Times New Roman" pitchFamily="18" charset="0"/>
              </a:rPr>
              <a:t> a purpose, goal, or design…</a:t>
            </a:r>
          </a:p>
          <a:p>
            <a:pPr marL="0" marR="0" lvl="0" indent="0" algn="ctr" defTabSz="914400" rtl="0" eaLnBrk="1" fontAlgn="auto" latinLnBrk="0" hangingPunct="1">
              <a:lnSpc>
                <a:spcPct val="100000"/>
              </a:lnSpc>
              <a:spcBef>
                <a:spcPct val="20000"/>
              </a:spcBef>
              <a:spcAft>
                <a:spcPts val="0"/>
              </a:spcAft>
              <a:buClrTx/>
              <a:buSzTx/>
              <a:buFontTx/>
              <a:buChar char="-"/>
              <a:tabLst/>
              <a:defRPr/>
            </a:pPr>
            <a:r>
              <a:rPr lang="en-US" sz="3600" baseline="0" dirty="0" smtClean="0">
                <a:solidFill>
                  <a:schemeClr val="bg1"/>
                </a:solidFill>
                <a:latin typeface="Georgia" pitchFamily="18" charset="0"/>
                <a:cs typeface="Times New Roman" pitchFamily="18" charset="0"/>
              </a:rPr>
              <a:t>It must have</a:t>
            </a:r>
            <a:r>
              <a:rPr lang="en-US" sz="3600" dirty="0" smtClean="0">
                <a:solidFill>
                  <a:schemeClr val="bg1"/>
                </a:solidFill>
                <a:latin typeface="Georgia" pitchFamily="18" charset="0"/>
                <a:cs typeface="Times New Roman" pitchFamily="18" charset="0"/>
              </a:rPr>
              <a:t> had a designer</a:t>
            </a:r>
            <a:endPar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09600" y="1066800"/>
            <a:ext cx="7772400" cy="838200"/>
          </a:xfrm>
        </p:spPr>
        <p:txBody>
          <a:bodyPr/>
          <a:lstStyle/>
          <a:p>
            <a:r>
              <a:rPr lang="en-US" sz="4400" dirty="0" smtClean="0"/>
              <a:t>The Teleological Argument</a:t>
            </a:r>
            <a:endParaRPr lang="en-US" sz="4400" dirty="0"/>
          </a:p>
        </p:txBody>
      </p:sp>
      <p:sp>
        <p:nvSpPr>
          <p:cNvPr id="10" name="Content Placeholder 9"/>
          <p:cNvSpPr>
            <a:spLocks noGrp="1"/>
          </p:cNvSpPr>
          <p:nvPr>
            <p:ph type="subTitle" idx="1"/>
          </p:nvPr>
        </p:nvSpPr>
        <p:spPr>
          <a:xfrm>
            <a:off x="990600" y="1905000"/>
            <a:ext cx="7010400" cy="838200"/>
          </a:xfrm>
        </p:spPr>
        <p:txBody>
          <a:bodyPr>
            <a:normAutofit/>
          </a:bodyPr>
          <a:lstStyle/>
          <a:p>
            <a:r>
              <a:rPr lang="en-US" dirty="0" smtClean="0"/>
              <a:t>Intelligent Design</a:t>
            </a:r>
          </a:p>
          <a:p>
            <a:endParaRPr lang="en-US" dirty="0"/>
          </a:p>
        </p:txBody>
      </p:sp>
      <p:sp>
        <p:nvSpPr>
          <p:cNvPr id="5" name="Content Placeholder 9"/>
          <p:cNvSpPr txBox="1">
            <a:spLocks/>
          </p:cNvSpPr>
          <p:nvPr/>
        </p:nvSpPr>
        <p:spPr>
          <a:xfrm>
            <a:off x="990600" y="2971800"/>
            <a:ext cx="7010400" cy="1981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n-US" sz="3600" noProof="0" dirty="0" smtClean="0">
                <a:solidFill>
                  <a:schemeClr val="bg1"/>
                </a:solidFill>
                <a:latin typeface="Georgia" pitchFamily="18" charset="0"/>
                <a:cs typeface="Times New Roman" pitchFamily="18" charset="0"/>
              </a:rPr>
              <a:t>God’s fingerprints are seen in the world above us…</a:t>
            </a:r>
          </a:p>
          <a:p>
            <a:pPr marL="0" marR="0" lvl="0" indent="0" algn="ctr" defTabSz="914400" rtl="0" eaLnBrk="1" fontAlgn="auto" latinLnBrk="0" hangingPunct="1">
              <a:lnSpc>
                <a:spcPct val="100000"/>
              </a:lnSpc>
              <a:spcBef>
                <a:spcPct val="20000"/>
              </a:spcBef>
              <a:spcAft>
                <a:spcPts val="0"/>
              </a:spcAft>
              <a:buClrTx/>
              <a:buSzTx/>
              <a:tabLst/>
              <a:defRPr/>
            </a:pPr>
            <a:endPar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533400" y="1981200"/>
            <a:ext cx="7772400" cy="838200"/>
          </a:xfrm>
        </p:spPr>
        <p:txBody>
          <a:bodyPr/>
          <a:lstStyle/>
          <a:p>
            <a:r>
              <a:rPr lang="en-US" sz="3600" dirty="0" smtClean="0"/>
              <a:t>Psalm 19:1</a:t>
            </a:r>
            <a:endParaRPr lang="en-US" sz="3600" dirty="0"/>
          </a:p>
        </p:txBody>
      </p:sp>
      <p:sp>
        <p:nvSpPr>
          <p:cNvPr id="10" name="Content Placeholder 9"/>
          <p:cNvSpPr>
            <a:spLocks noGrp="1"/>
          </p:cNvSpPr>
          <p:nvPr>
            <p:ph type="subTitle" idx="1"/>
          </p:nvPr>
        </p:nvSpPr>
        <p:spPr>
          <a:xfrm>
            <a:off x="1219200" y="2743200"/>
            <a:ext cx="6400800" cy="1752600"/>
          </a:xfrm>
        </p:spPr>
        <p:txBody>
          <a:bodyPr/>
          <a:lstStyle/>
          <a:p>
            <a:r>
              <a:rPr lang="en-US" dirty="0" smtClean="0"/>
              <a:t>The heavens declare the glory of God; and the firmament shows His handiwork..</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ace_p12.jpg"/>
          <p:cNvPicPr>
            <a:picLocks noChangeAspect="1"/>
          </p:cNvPicPr>
          <p:nvPr/>
        </p:nvPicPr>
        <p:blipFill>
          <a:blip r:embed="rId2" cstate="print"/>
          <a:stretch>
            <a:fillRect/>
          </a:stretch>
        </p:blipFill>
        <p:spPr>
          <a:xfrm>
            <a:off x="-1" y="0"/>
            <a:ext cx="9144001"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ur solar system.jpg"/>
          <p:cNvPicPr>
            <a:picLocks noChangeAspect="1"/>
          </p:cNvPicPr>
          <p:nvPr/>
        </p:nvPicPr>
        <p:blipFill>
          <a:blip r:embed="rId2" cstate="print">
            <a:lum bright="-10000" contrast="10000"/>
          </a:blip>
          <a:stretch>
            <a:fillRect/>
          </a:stretch>
        </p:blipFill>
        <p:spPr>
          <a:xfrm>
            <a:off x="-1" y="0"/>
            <a:ext cx="9125063"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457200" y="1524000"/>
            <a:ext cx="7772400" cy="838200"/>
          </a:xfrm>
        </p:spPr>
        <p:txBody>
          <a:bodyPr/>
          <a:lstStyle/>
          <a:p>
            <a:r>
              <a:rPr lang="en-US" sz="3600" dirty="0" smtClean="0"/>
              <a:t>Isaiah 42:7</a:t>
            </a:r>
            <a:endParaRPr lang="en-US" sz="3600" dirty="0"/>
          </a:p>
        </p:txBody>
      </p:sp>
      <p:sp>
        <p:nvSpPr>
          <p:cNvPr id="10" name="Content Placeholder 9"/>
          <p:cNvSpPr>
            <a:spLocks noGrp="1"/>
          </p:cNvSpPr>
          <p:nvPr>
            <p:ph type="subTitle" idx="1"/>
          </p:nvPr>
        </p:nvSpPr>
        <p:spPr>
          <a:xfrm>
            <a:off x="914400" y="2286000"/>
            <a:ext cx="7010400" cy="2743200"/>
          </a:xfrm>
        </p:spPr>
        <p:txBody>
          <a:bodyPr>
            <a:normAutofit fontScale="92500" lnSpcReduction="20000"/>
          </a:bodyPr>
          <a:lstStyle/>
          <a:p>
            <a:r>
              <a:rPr lang="en-US" dirty="0" smtClean="0"/>
              <a:t>Thus says God the Lord, Who created the heavens and stretched them out, Who spread forth the earth and that which comes from it, Who gives breath to the people on it, And spirit to those who walk on it: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bird-and-lilacs.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533400" y="1981200"/>
            <a:ext cx="7772400" cy="838200"/>
          </a:xfrm>
        </p:spPr>
        <p:txBody>
          <a:bodyPr/>
          <a:lstStyle/>
          <a:p>
            <a:r>
              <a:rPr lang="en-US" sz="3600" dirty="0" smtClean="0"/>
              <a:t>Psalms 14:1</a:t>
            </a:r>
            <a:endParaRPr lang="en-US" sz="3600" dirty="0"/>
          </a:p>
        </p:txBody>
      </p:sp>
      <p:sp>
        <p:nvSpPr>
          <p:cNvPr id="10" name="Content Placeholder 9"/>
          <p:cNvSpPr>
            <a:spLocks noGrp="1"/>
          </p:cNvSpPr>
          <p:nvPr>
            <p:ph type="subTitle" idx="1"/>
          </p:nvPr>
        </p:nvSpPr>
        <p:spPr>
          <a:xfrm>
            <a:off x="1219200" y="2743200"/>
            <a:ext cx="6400800" cy="1752600"/>
          </a:xfrm>
        </p:spPr>
        <p:txBody>
          <a:bodyPr/>
          <a:lstStyle/>
          <a:p>
            <a:r>
              <a:rPr lang="en-US" dirty="0" smtClean="0"/>
              <a:t>The fool has said in his heart, "There is no God."</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rculatory system.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ayerna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iverse.jpg"/>
          <p:cNvPicPr>
            <a:picLocks noChangeAspect="1"/>
          </p:cNvPicPr>
          <p:nvPr/>
        </p:nvPicPr>
        <p:blipFill>
          <a:blip r:embed="rId2" cstate="print">
            <a:lum bright="-5000" contrast="10000"/>
          </a:blip>
          <a:stretch>
            <a:fillRect/>
          </a:stretch>
        </p:blipFill>
        <p:spPr>
          <a:xfrm>
            <a:off x="0" y="4354"/>
            <a:ext cx="9144000" cy="6853646"/>
          </a:xfrm>
          <a:prstGeom prst="rect">
            <a:avLst/>
          </a:prstGeom>
        </p:spPr>
      </p:pic>
      <p:pic>
        <p:nvPicPr>
          <p:cNvPr id="2" name="Picture 1" descr="doesgodexist1.jpg"/>
          <p:cNvPicPr>
            <a:picLocks noChangeAspect="1"/>
          </p:cNvPicPr>
          <p:nvPr/>
        </p:nvPicPr>
        <p:blipFill>
          <a:blip r:embed="rId3" cstate="print">
            <a:lum bright="-5000" contrast="10000"/>
          </a:blip>
          <a:stretch>
            <a:fillRect/>
          </a:stretch>
        </p:blipFill>
        <p:spPr>
          <a:xfrm>
            <a:off x="-1" y="1556176"/>
            <a:ext cx="9144001" cy="377782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background_blue_.jpg"/>
          <p:cNvPicPr>
            <a:picLocks noChangeAspect="1"/>
          </p:cNvPicPr>
          <p:nvPr/>
        </p:nvPicPr>
        <p:blipFill>
          <a:blip r:embed="rId3" cstate="print">
            <a:lum bright="-40000" contrast="10000"/>
          </a:blip>
          <a:srcRect b="2778"/>
          <a:stretch>
            <a:fillRect/>
          </a:stretch>
        </p:blipFill>
        <p:spPr>
          <a:xfrm>
            <a:off x="0" y="0"/>
            <a:ext cx="9144000" cy="6858000"/>
          </a:xfrm>
          <a:prstGeom prst="rect">
            <a:avLst/>
          </a:prstGeom>
        </p:spPr>
      </p:pic>
      <p:sp>
        <p:nvSpPr>
          <p:cNvPr id="11" name="Rectangle 10"/>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urch leadership  02.jpg"/>
          <p:cNvPicPr>
            <a:picLocks noChangeAspect="1"/>
          </p:cNvPicPr>
          <p:nvPr/>
        </p:nvPicPr>
        <p:blipFill>
          <a:blip r:embed="rId4" cstate="print">
            <a:lum bright="-10000" contrast="10000"/>
          </a:blip>
          <a:stretch>
            <a:fillRect/>
          </a:stretch>
        </p:blipFill>
        <p:spPr>
          <a:xfrm>
            <a:off x="0" y="0"/>
            <a:ext cx="9144000" cy="6858000"/>
          </a:xfrm>
          <a:prstGeom prst="rect">
            <a:avLst/>
          </a:prstGeom>
        </p:spPr>
      </p:pic>
      <p:pic>
        <p:nvPicPr>
          <p:cNvPr id="13" name="Picture 12" descr="Universe.jpg"/>
          <p:cNvPicPr>
            <a:picLocks noChangeAspect="1"/>
          </p:cNvPicPr>
          <p:nvPr/>
        </p:nvPicPr>
        <p:blipFill>
          <a:blip r:embed="rId5" cstate="print">
            <a:lum bright="-5000" contrast="10000"/>
          </a:blip>
          <a:stretch>
            <a:fillRect/>
          </a:stretch>
        </p:blipFill>
        <p:spPr>
          <a:xfrm>
            <a:off x="0" y="4354"/>
            <a:ext cx="9144000" cy="6853646"/>
          </a:xfrm>
          <a:prstGeom prst="rect">
            <a:avLst/>
          </a:prstGeom>
        </p:spPr>
      </p:pic>
      <p:sp>
        <p:nvSpPr>
          <p:cNvPr id="5" name="Title 4"/>
          <p:cNvSpPr>
            <a:spLocks noGrp="1"/>
          </p:cNvSpPr>
          <p:nvPr>
            <p:ph type="ctrTitle"/>
          </p:nvPr>
        </p:nvSpPr>
        <p:spPr>
          <a:xfrm>
            <a:off x="228600" y="1981200"/>
            <a:ext cx="7772400" cy="1828800"/>
          </a:xfrm>
          <a:noFill/>
        </p:spPr>
        <p:txBody>
          <a:bodyPr/>
          <a:lstStyle/>
          <a:p>
            <a:r>
              <a:rPr lang="en-US" sz="4800" dirty="0" smtClean="0"/>
              <a:t>Three Arguments </a:t>
            </a:r>
            <a:r>
              <a:rPr lang="en-US" sz="4000" dirty="0" smtClean="0"/>
              <a:t>for </a:t>
            </a:r>
            <a:r>
              <a:rPr lang="en-US" dirty="0" smtClean="0"/>
              <a:t/>
            </a:r>
            <a:br>
              <a:rPr lang="en-US" dirty="0" smtClean="0"/>
            </a:br>
            <a:r>
              <a:rPr lang="en-US" dirty="0" smtClean="0"/>
              <a:t>God’s Existence</a:t>
            </a:r>
            <a:endParaRPr lang="en-US" dirty="0"/>
          </a:p>
        </p:txBody>
      </p:sp>
      <p:sp>
        <p:nvSpPr>
          <p:cNvPr id="8" name="Subtitle 7"/>
          <p:cNvSpPr>
            <a:spLocks noGrp="1"/>
          </p:cNvSpPr>
          <p:nvPr>
            <p:ph type="subTitle" idx="1"/>
          </p:nvPr>
        </p:nvSpPr>
        <p:spPr>
          <a:xfrm>
            <a:off x="762000" y="4419600"/>
            <a:ext cx="6400800" cy="1066800"/>
          </a:xfrm>
          <a:noFill/>
        </p:spPr>
        <p:txBody>
          <a:bodyPr>
            <a:normAutofit/>
          </a:bodyPr>
          <a:lstStyle/>
          <a:p>
            <a:r>
              <a:rPr lang="en-US" sz="4000" dirty="0" smtClean="0"/>
              <a:t>Psalm 19:1</a:t>
            </a:r>
            <a:endParaRPr lang="en-US" sz="4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09600" y="1066800"/>
            <a:ext cx="7772400" cy="838200"/>
          </a:xfrm>
        </p:spPr>
        <p:txBody>
          <a:bodyPr/>
          <a:lstStyle/>
          <a:p>
            <a:r>
              <a:rPr lang="en-US" sz="4400" dirty="0" smtClean="0"/>
              <a:t>The Cosmological Argument</a:t>
            </a:r>
            <a:endParaRPr lang="en-US" sz="4400" dirty="0"/>
          </a:p>
        </p:txBody>
      </p:sp>
      <p:sp>
        <p:nvSpPr>
          <p:cNvPr id="10" name="Content Placeholder 9"/>
          <p:cNvSpPr>
            <a:spLocks noGrp="1"/>
          </p:cNvSpPr>
          <p:nvPr>
            <p:ph type="subTitle" idx="1"/>
          </p:nvPr>
        </p:nvSpPr>
        <p:spPr>
          <a:xfrm>
            <a:off x="990600" y="1905000"/>
            <a:ext cx="7010400" cy="838200"/>
          </a:xfrm>
        </p:spPr>
        <p:txBody>
          <a:bodyPr>
            <a:normAutofit/>
          </a:bodyPr>
          <a:lstStyle/>
          <a:p>
            <a:r>
              <a:rPr lang="en-US" dirty="0" smtClean="0"/>
              <a:t>Cause &amp; Effect</a:t>
            </a:r>
          </a:p>
          <a:p>
            <a:endParaRPr lang="en-US" dirty="0"/>
          </a:p>
        </p:txBody>
      </p:sp>
      <p:sp>
        <p:nvSpPr>
          <p:cNvPr id="5" name="Content Placeholder 9"/>
          <p:cNvSpPr txBox="1">
            <a:spLocks/>
          </p:cNvSpPr>
          <p:nvPr/>
        </p:nvSpPr>
        <p:spPr>
          <a:xfrm>
            <a:off x="990600" y="2971800"/>
            <a:ext cx="7010400" cy="1981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 The universe exists.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solidFill>
                  <a:schemeClr val="bg1"/>
                </a:solidFill>
                <a:latin typeface="Georgia" pitchFamily="18" charset="0"/>
                <a:cs typeface="Times New Roman" pitchFamily="18" charset="0"/>
              </a:rPr>
              <a:t>- Therefore, God exists.</a:t>
            </a:r>
            <a:endPar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09600" y="1066800"/>
            <a:ext cx="7772400" cy="838200"/>
          </a:xfrm>
        </p:spPr>
        <p:txBody>
          <a:bodyPr/>
          <a:lstStyle/>
          <a:p>
            <a:r>
              <a:rPr lang="en-US" sz="4400" dirty="0" smtClean="0"/>
              <a:t>The Teleological Argument</a:t>
            </a:r>
            <a:endParaRPr lang="en-US" sz="4400" dirty="0"/>
          </a:p>
        </p:txBody>
      </p:sp>
      <p:sp>
        <p:nvSpPr>
          <p:cNvPr id="10" name="Content Placeholder 9"/>
          <p:cNvSpPr>
            <a:spLocks noGrp="1"/>
          </p:cNvSpPr>
          <p:nvPr>
            <p:ph type="subTitle" idx="1"/>
          </p:nvPr>
        </p:nvSpPr>
        <p:spPr>
          <a:xfrm>
            <a:off x="990600" y="1905000"/>
            <a:ext cx="7010400" cy="838200"/>
          </a:xfrm>
        </p:spPr>
        <p:txBody>
          <a:bodyPr>
            <a:normAutofit/>
          </a:bodyPr>
          <a:lstStyle/>
          <a:p>
            <a:r>
              <a:rPr lang="en-US" dirty="0" smtClean="0"/>
              <a:t>Intelligent Design</a:t>
            </a:r>
          </a:p>
          <a:p>
            <a:endParaRPr lang="en-US" dirty="0"/>
          </a:p>
        </p:txBody>
      </p:sp>
      <p:sp>
        <p:nvSpPr>
          <p:cNvPr id="5" name="Content Placeholder 9"/>
          <p:cNvSpPr txBox="1">
            <a:spLocks/>
          </p:cNvSpPr>
          <p:nvPr/>
        </p:nvSpPr>
        <p:spPr>
          <a:xfrm>
            <a:off x="990600" y="2971800"/>
            <a:ext cx="7010400" cy="1981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Char char="-"/>
              <a:tabLst/>
              <a:defRPr/>
            </a:pPr>
            <a:r>
              <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When an object reflects</a:t>
            </a:r>
            <a:r>
              <a:rPr kumimoji="0" lang="en-US" sz="3600" b="0" i="0" u="none" strike="noStrike" kern="1200" cap="none" spc="0" normalizeH="0" noProof="0" dirty="0" smtClean="0">
                <a:ln>
                  <a:noFill/>
                </a:ln>
                <a:solidFill>
                  <a:schemeClr val="bg1"/>
                </a:solidFill>
                <a:effectLst/>
                <a:uLnTx/>
                <a:uFillTx/>
                <a:latin typeface="Georgia" pitchFamily="18" charset="0"/>
                <a:ea typeface="+mn-ea"/>
                <a:cs typeface="Times New Roman" pitchFamily="18" charset="0"/>
              </a:rPr>
              <a:t> a purpose or design…</a:t>
            </a:r>
          </a:p>
          <a:p>
            <a:pPr marL="0" marR="0" lvl="0" indent="0" algn="ctr" defTabSz="914400" rtl="0" eaLnBrk="1" fontAlgn="auto" latinLnBrk="0" hangingPunct="1">
              <a:lnSpc>
                <a:spcPct val="100000"/>
              </a:lnSpc>
              <a:spcBef>
                <a:spcPct val="20000"/>
              </a:spcBef>
              <a:spcAft>
                <a:spcPts val="0"/>
              </a:spcAft>
              <a:buClrTx/>
              <a:buSzTx/>
              <a:buFontTx/>
              <a:buChar char="-"/>
              <a:tabLst/>
              <a:defRPr/>
            </a:pPr>
            <a:r>
              <a:rPr lang="en-US" sz="3600" baseline="0" dirty="0" smtClean="0">
                <a:solidFill>
                  <a:schemeClr val="bg1"/>
                </a:solidFill>
                <a:latin typeface="Georgia" pitchFamily="18" charset="0"/>
                <a:cs typeface="Times New Roman" pitchFamily="18" charset="0"/>
              </a:rPr>
              <a:t>It must have</a:t>
            </a:r>
            <a:r>
              <a:rPr lang="en-US" sz="3600" dirty="0" smtClean="0">
                <a:solidFill>
                  <a:schemeClr val="bg1"/>
                </a:solidFill>
                <a:latin typeface="Georgia" pitchFamily="18" charset="0"/>
                <a:cs typeface="Times New Roman" pitchFamily="18" charset="0"/>
              </a:rPr>
              <a:t> had a designer</a:t>
            </a:r>
            <a:endPar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304800" y="1066800"/>
            <a:ext cx="8382000" cy="838200"/>
          </a:xfrm>
        </p:spPr>
        <p:txBody>
          <a:bodyPr/>
          <a:lstStyle/>
          <a:p>
            <a:r>
              <a:rPr lang="en-US" sz="4400" dirty="0" smtClean="0"/>
              <a:t>The Anthropological Argument</a:t>
            </a:r>
            <a:endParaRPr lang="en-US" sz="4400" dirty="0"/>
          </a:p>
        </p:txBody>
      </p:sp>
      <p:sp>
        <p:nvSpPr>
          <p:cNvPr id="10" name="Content Placeholder 9"/>
          <p:cNvSpPr>
            <a:spLocks noGrp="1"/>
          </p:cNvSpPr>
          <p:nvPr>
            <p:ph type="subTitle" idx="1"/>
          </p:nvPr>
        </p:nvSpPr>
        <p:spPr>
          <a:xfrm>
            <a:off x="990600" y="1905000"/>
            <a:ext cx="7010400" cy="838200"/>
          </a:xfrm>
        </p:spPr>
        <p:txBody>
          <a:bodyPr>
            <a:normAutofit/>
          </a:bodyPr>
          <a:lstStyle/>
          <a:p>
            <a:r>
              <a:rPr lang="en-US" dirty="0" smtClean="0"/>
              <a:t>Moral Capacity</a:t>
            </a:r>
          </a:p>
          <a:p>
            <a:endParaRPr lang="en-US" dirty="0"/>
          </a:p>
        </p:txBody>
      </p:sp>
      <p:sp>
        <p:nvSpPr>
          <p:cNvPr id="5" name="Content Placeholder 9"/>
          <p:cNvSpPr txBox="1">
            <a:spLocks/>
          </p:cNvSpPr>
          <p:nvPr/>
        </p:nvSpPr>
        <p:spPr>
          <a:xfrm>
            <a:off x="1066800" y="2743200"/>
            <a:ext cx="7010400" cy="2514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Char char="-"/>
              <a:tabLst/>
              <a:defRPr/>
            </a:pPr>
            <a:r>
              <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Since man is a </a:t>
            </a:r>
            <a:r>
              <a:rPr lang="en-US" sz="3600" dirty="0" smtClean="0">
                <a:solidFill>
                  <a:schemeClr val="bg1"/>
                </a:solidFill>
                <a:latin typeface="Georgia" pitchFamily="18" charset="0"/>
                <a:cs typeface="Times New Roman" pitchFamily="18" charset="0"/>
              </a:rPr>
              <a:t>moral and intellectual being</a:t>
            </a:r>
            <a:r>
              <a:rPr kumimoji="0" lang="en-US" sz="3600" b="0" i="0" u="none" strike="noStrike" kern="1200" cap="none" spc="0" normalizeH="0" noProof="0" dirty="0" smtClean="0">
                <a:ln>
                  <a:noFill/>
                </a:ln>
                <a:solidFill>
                  <a:schemeClr val="bg1"/>
                </a:solidFill>
                <a:effectLst/>
                <a:uLnTx/>
                <a:uFillTx/>
                <a:latin typeface="Georgia" pitchFamily="18" charset="0"/>
                <a:ea typeface="+mn-ea"/>
                <a:cs typeface="Times New Roman" pitchFamily="18" charset="0"/>
              </a:rPr>
              <a:t>…</a:t>
            </a:r>
          </a:p>
          <a:p>
            <a:pPr marL="0" marR="0" lvl="0" indent="0" algn="ctr" defTabSz="914400" rtl="0" eaLnBrk="1" fontAlgn="auto" latinLnBrk="0" hangingPunct="1">
              <a:lnSpc>
                <a:spcPct val="100000"/>
              </a:lnSpc>
              <a:spcBef>
                <a:spcPct val="20000"/>
              </a:spcBef>
              <a:spcAft>
                <a:spcPts val="0"/>
              </a:spcAft>
              <a:buClrTx/>
              <a:buSzTx/>
              <a:buFontTx/>
              <a:buChar char="-"/>
              <a:tabLst/>
              <a:defRPr/>
            </a:pPr>
            <a:r>
              <a:rPr lang="en-US" sz="3600" baseline="0" dirty="0" smtClean="0">
                <a:solidFill>
                  <a:schemeClr val="bg1"/>
                </a:solidFill>
                <a:latin typeface="Georgia" pitchFamily="18" charset="0"/>
                <a:cs typeface="Times New Roman" pitchFamily="18" charset="0"/>
              </a:rPr>
              <a:t>He</a:t>
            </a:r>
            <a:r>
              <a:rPr lang="en-US" sz="3600" dirty="0" smtClean="0">
                <a:solidFill>
                  <a:schemeClr val="bg1"/>
                </a:solidFill>
                <a:latin typeface="Georgia" pitchFamily="18" charset="0"/>
                <a:cs typeface="Times New Roman" pitchFamily="18" charset="0"/>
              </a:rPr>
              <a:t> must have had a Maker who is a moral and intellectual being</a:t>
            </a:r>
            <a:endPar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gerprint.jpg"/>
          <p:cNvPicPr>
            <a:picLocks noChangeAspect="1"/>
          </p:cNvPicPr>
          <p:nvPr/>
        </p:nvPicPr>
        <p:blipFill>
          <a:blip r:embed="rId2" cstate="print"/>
          <a:stretch>
            <a:fillRect/>
          </a:stretch>
        </p:blipFill>
        <p:spPr>
          <a:xfrm>
            <a:off x="0" y="435768"/>
            <a:ext cx="9144000" cy="5986463"/>
          </a:xfrm>
          <a:prstGeom prst="rect">
            <a:avLst/>
          </a:prstGeom>
        </p:spPr>
      </p:pic>
      <p:sp>
        <p:nvSpPr>
          <p:cNvPr id="3" name="Title 2"/>
          <p:cNvSpPr>
            <a:spLocks noGrp="1"/>
          </p:cNvSpPr>
          <p:nvPr>
            <p:ph type="title"/>
          </p:nvPr>
        </p:nvSpPr>
        <p:spPr>
          <a:xfrm>
            <a:off x="457200" y="1524000"/>
            <a:ext cx="3276600" cy="3581400"/>
          </a:xfrm>
          <a:solidFill>
            <a:schemeClr val="tx1">
              <a:alpha val="65000"/>
            </a:schemeClr>
          </a:solidFill>
        </p:spPr>
        <p:txBody>
          <a:bodyPr>
            <a:normAutofit/>
          </a:bodyPr>
          <a:lstStyle/>
          <a:p>
            <a:pPr algn="ctr"/>
            <a:r>
              <a:rPr lang="en-US" dirty="0" smtClean="0"/>
              <a:t>God’s fingerprints are on His creation..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world above us..</a:t>
            </a:r>
            <a:endParaRPr lang="en-US" dirty="0"/>
          </a:p>
        </p:txBody>
      </p:sp>
      <p:sp>
        <p:nvSpPr>
          <p:cNvPr id="3" name="Content Placeholder 2"/>
          <p:cNvSpPr>
            <a:spLocks noGrp="1"/>
          </p:cNvSpPr>
          <p:nvPr>
            <p:ph idx="1"/>
          </p:nvPr>
        </p:nvSpPr>
        <p:spPr/>
        <p:txBody>
          <a:bodyPr/>
          <a:lstStyle/>
          <a:p>
            <a:r>
              <a:rPr lang="en-US" dirty="0" smtClean="0"/>
              <a:t>Tilt of the earth (23.4 degrees)</a:t>
            </a:r>
          </a:p>
          <a:p>
            <a:r>
              <a:rPr lang="en-US" dirty="0" smtClean="0"/>
              <a:t>Distance from sun (93  million mi)</a:t>
            </a:r>
          </a:p>
          <a:p>
            <a:r>
              <a:rPr lang="en-US" dirty="0" smtClean="0"/>
              <a:t>Distance from moon (gravity on tides)</a:t>
            </a:r>
          </a:p>
          <a:p>
            <a:r>
              <a:rPr lang="en-US" dirty="0" smtClean="0"/>
              <a:t>Gravity on earth (32 ft/second)</a:t>
            </a:r>
          </a:p>
          <a:p>
            <a:r>
              <a:rPr lang="en-US" dirty="0" smtClean="0"/>
              <a:t>Length of day (24 hours rotation)</a:t>
            </a:r>
          </a:p>
          <a:p>
            <a:r>
              <a:rPr lang="en-US" dirty="0" smtClean="0"/>
              <a:t>Earth’s orbit around sun (365 days)</a:t>
            </a:r>
          </a:p>
          <a:p>
            <a:r>
              <a:rPr lang="en-US" dirty="0" smtClean="0"/>
              <a:t>Atmosphere surrounding earth</a:t>
            </a:r>
          </a:p>
          <a:p>
            <a:r>
              <a:rPr lang="en-US" dirty="0" smtClean="0"/>
              <a:t>Temperatures on earth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entiat-mountains-glacier-peak-wilderness.jpg"/>
          <p:cNvPicPr>
            <a:picLocks noChangeAspect="1"/>
          </p:cNvPicPr>
          <p:nvPr/>
        </p:nvPicPr>
        <p:blipFill>
          <a:blip r:embed="rId2" cstate="print">
            <a:lum bright="-10000" contrast="10000"/>
          </a:blip>
          <a:stretch>
            <a:fillRect/>
          </a:stretch>
        </p:blipFill>
        <p:spPr>
          <a:xfrm>
            <a:off x="0" y="0"/>
            <a:ext cx="9144001" cy="6858000"/>
          </a:xfrm>
          <a:prstGeom prst="rect">
            <a:avLst/>
          </a:prstGeom>
        </p:spPr>
      </p:pic>
      <p:sp>
        <p:nvSpPr>
          <p:cNvPr id="2" name="Title 1"/>
          <p:cNvSpPr>
            <a:spLocks noGrp="1"/>
          </p:cNvSpPr>
          <p:nvPr>
            <p:ph type="title"/>
          </p:nvPr>
        </p:nvSpPr>
        <p:spPr>
          <a:xfrm>
            <a:off x="228600" y="228600"/>
            <a:ext cx="5562600" cy="1143000"/>
          </a:xfrm>
          <a:solidFill>
            <a:schemeClr val="tx1">
              <a:alpha val="55000"/>
            </a:schemeClr>
          </a:solidFill>
        </p:spPr>
        <p:txBody>
          <a:bodyPr/>
          <a:lstStyle/>
          <a:p>
            <a:r>
              <a:rPr lang="en-US" dirty="0" smtClean="0"/>
              <a:t>In the world around us..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533400" y="1981200"/>
            <a:ext cx="7772400" cy="838200"/>
          </a:xfrm>
        </p:spPr>
        <p:txBody>
          <a:bodyPr/>
          <a:lstStyle/>
          <a:p>
            <a:r>
              <a:rPr lang="en-US" sz="3600" dirty="0" smtClean="0"/>
              <a:t>Genesis 1:1</a:t>
            </a:r>
            <a:endParaRPr lang="en-US" sz="3600" dirty="0"/>
          </a:p>
        </p:txBody>
      </p:sp>
      <p:sp>
        <p:nvSpPr>
          <p:cNvPr id="10" name="Content Placeholder 9"/>
          <p:cNvSpPr>
            <a:spLocks noGrp="1"/>
          </p:cNvSpPr>
          <p:nvPr>
            <p:ph type="subTitle" idx="1"/>
          </p:nvPr>
        </p:nvSpPr>
        <p:spPr>
          <a:xfrm>
            <a:off x="1219200" y="2743200"/>
            <a:ext cx="6400800" cy="1752600"/>
          </a:xfrm>
        </p:spPr>
        <p:txBody>
          <a:bodyPr/>
          <a:lstStyle/>
          <a:p>
            <a:r>
              <a:rPr lang="en-US" dirty="0" smtClean="0"/>
              <a:t>“God, in the beginning, created the heaven and the earth..”</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oil supplies trees.jpg"/>
          <p:cNvPicPr>
            <a:picLocks noChangeAspect="1"/>
          </p:cNvPicPr>
          <p:nvPr/>
        </p:nvPicPr>
        <p:blipFill>
          <a:blip r:embed="rId2" cstate="print"/>
          <a:stretch>
            <a:fillRect/>
          </a:stretch>
        </p:blipFill>
        <p:spPr>
          <a:xfrm>
            <a:off x="0" y="0"/>
            <a:ext cx="9144000" cy="4562290"/>
          </a:xfrm>
          <a:prstGeom prst="rect">
            <a:avLst/>
          </a:prstGeom>
        </p:spPr>
      </p:pic>
      <p:pic>
        <p:nvPicPr>
          <p:cNvPr id="2" name="Picture 1" descr="ecosystem.jpg"/>
          <p:cNvPicPr>
            <a:picLocks noChangeAspect="1"/>
          </p:cNvPicPr>
          <p:nvPr/>
        </p:nvPicPr>
        <p:blipFill>
          <a:blip r:embed="rId3" cstate="print">
            <a:lum bright="-10000" contrast="10000"/>
          </a:blip>
          <a:stretch>
            <a:fillRect/>
          </a:stretch>
        </p:blipFill>
        <p:spPr>
          <a:xfrm>
            <a:off x="457200" y="3352800"/>
            <a:ext cx="3505200" cy="3249456"/>
          </a:xfrm>
          <a:prstGeom prst="rect">
            <a:avLst/>
          </a:prstGeom>
        </p:spPr>
      </p:pic>
      <p:pic>
        <p:nvPicPr>
          <p:cNvPr id="4" name="Picture 3" descr="trees.jpg"/>
          <p:cNvPicPr>
            <a:picLocks noChangeAspect="1"/>
          </p:cNvPicPr>
          <p:nvPr/>
        </p:nvPicPr>
        <p:blipFill>
          <a:blip r:embed="rId4" cstate="print"/>
          <a:stretch>
            <a:fillRect/>
          </a:stretch>
        </p:blipFill>
        <p:spPr>
          <a:xfrm>
            <a:off x="4571999" y="3352800"/>
            <a:ext cx="4289923" cy="330451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inbow.jpg"/>
          <p:cNvPicPr>
            <a:picLocks noChangeAspect="1"/>
          </p:cNvPicPr>
          <p:nvPr/>
        </p:nvPicPr>
        <p:blipFill>
          <a:blip r:embed="rId2" cstate="print"/>
          <a:stretch>
            <a:fillRect/>
          </a:stretch>
        </p:blipFill>
        <p:spPr>
          <a:xfrm>
            <a:off x="0" y="0"/>
            <a:ext cx="9144000" cy="6857999"/>
          </a:xfrm>
          <a:prstGeom prst="rect">
            <a:avLst/>
          </a:prstGeom>
        </p:spPr>
      </p:pic>
      <p:sp>
        <p:nvSpPr>
          <p:cNvPr id="3" name="Title 1"/>
          <p:cNvSpPr txBox="1">
            <a:spLocks/>
          </p:cNvSpPr>
          <p:nvPr/>
        </p:nvSpPr>
        <p:spPr>
          <a:xfrm>
            <a:off x="228600" y="381000"/>
            <a:ext cx="6400800" cy="1143000"/>
          </a:xfrm>
          <a:prstGeom prst="rect">
            <a:avLst/>
          </a:prstGeom>
          <a:solidFill>
            <a:schemeClr val="tx1">
              <a:alpha val="55000"/>
            </a:schemeClr>
          </a:solidFill>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smtClean="0">
                <a:solidFill>
                  <a:srgbClr val="FFC000"/>
                </a:solidFill>
                <a:latin typeface="Georgia" pitchFamily="18" charset="0"/>
                <a:ea typeface="+mj-ea"/>
                <a:cs typeface="Times New Roman" pitchFamily="18" charset="0"/>
              </a:rPr>
              <a:t>The world is advanced..</a:t>
            </a:r>
            <a:endParaRPr kumimoji="0" lang="en-US" sz="4400" b="0" i="0" u="none" strike="noStrike" kern="1200" cap="none" spc="0" normalizeH="0" baseline="0" noProof="0" dirty="0">
              <a:ln>
                <a:noFill/>
              </a:ln>
              <a:solidFill>
                <a:srgbClr val="FFC000"/>
              </a:solidFill>
              <a:effectLst/>
              <a:uLnTx/>
              <a:uFillTx/>
              <a:latin typeface="Georgia"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ectrical_storm_1_by_the_storkk.jpg"/>
          <p:cNvPicPr>
            <a:picLocks noChangeAspect="1"/>
          </p:cNvPicPr>
          <p:nvPr/>
        </p:nvPicPr>
        <p:blipFill>
          <a:blip r:embed="rId2" cstate="print"/>
          <a:stretch>
            <a:fillRect/>
          </a:stretch>
        </p:blipFill>
        <p:spPr>
          <a:xfrm>
            <a:off x="0" y="0"/>
            <a:ext cx="9144000" cy="4267200"/>
          </a:xfrm>
          <a:prstGeom prst="rect">
            <a:avLst/>
          </a:prstGeom>
        </p:spPr>
      </p:pic>
      <p:pic>
        <p:nvPicPr>
          <p:cNvPr id="4" name="Picture 3" descr="coalplant.jpg"/>
          <p:cNvPicPr>
            <a:picLocks noChangeAspect="1"/>
          </p:cNvPicPr>
          <p:nvPr/>
        </p:nvPicPr>
        <p:blipFill>
          <a:blip r:embed="rId3" cstate="print"/>
          <a:stretch>
            <a:fillRect/>
          </a:stretch>
        </p:blipFill>
        <p:spPr>
          <a:xfrm>
            <a:off x="0" y="4286548"/>
            <a:ext cx="4038600" cy="2571452"/>
          </a:xfrm>
          <a:prstGeom prst="rect">
            <a:avLst/>
          </a:prstGeom>
        </p:spPr>
      </p:pic>
      <p:pic>
        <p:nvPicPr>
          <p:cNvPr id="5" name="Picture 4" descr="electric-eel.jpg"/>
          <p:cNvPicPr>
            <a:picLocks noChangeAspect="1"/>
          </p:cNvPicPr>
          <p:nvPr/>
        </p:nvPicPr>
        <p:blipFill>
          <a:blip r:embed="rId4" cstate="print"/>
          <a:stretch>
            <a:fillRect/>
          </a:stretch>
        </p:blipFill>
        <p:spPr>
          <a:xfrm>
            <a:off x="4038600" y="4267200"/>
            <a:ext cx="5068349" cy="2590800"/>
          </a:xfrm>
          <a:prstGeom prst="rect">
            <a:avLst/>
          </a:prstGeom>
        </p:spPr>
      </p:pic>
      <p:sp>
        <p:nvSpPr>
          <p:cNvPr id="6" name="Title 1"/>
          <p:cNvSpPr txBox="1">
            <a:spLocks/>
          </p:cNvSpPr>
          <p:nvPr/>
        </p:nvSpPr>
        <p:spPr>
          <a:xfrm>
            <a:off x="228600" y="381000"/>
            <a:ext cx="6400800" cy="1143000"/>
          </a:xfrm>
          <a:prstGeom prst="rect">
            <a:avLst/>
          </a:prstGeom>
          <a:solidFill>
            <a:schemeClr val="tx1">
              <a:alpha val="55000"/>
            </a:schemeClr>
          </a:solidFill>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smtClean="0">
                <a:solidFill>
                  <a:srgbClr val="FFC000"/>
                </a:solidFill>
                <a:latin typeface="Georgia" pitchFamily="18" charset="0"/>
                <a:ea typeface="+mj-ea"/>
                <a:cs typeface="Times New Roman" pitchFamily="18" charset="0"/>
              </a:rPr>
              <a:t>Harnessing electricity..</a:t>
            </a:r>
            <a:endParaRPr kumimoji="0" lang="en-US" sz="4400" b="0" i="0" u="none" strike="noStrike" kern="1200" cap="none" spc="0" normalizeH="0" baseline="0" noProof="0" dirty="0">
              <a:ln>
                <a:noFill/>
              </a:ln>
              <a:solidFill>
                <a:srgbClr val="FFC000"/>
              </a:solidFill>
              <a:effectLst/>
              <a:uLnTx/>
              <a:uFillTx/>
              <a:latin typeface="Georgia" pitchFamily="18" charset="0"/>
              <a:ea typeface="+mj-ea"/>
              <a:cs typeface="Times New Roman" pitchFamily="18" charset="0"/>
            </a:endParaRPr>
          </a:p>
        </p:txBody>
      </p:sp>
      <p:sp>
        <p:nvSpPr>
          <p:cNvPr id="7" name="Title 1"/>
          <p:cNvSpPr txBox="1">
            <a:spLocks/>
          </p:cNvSpPr>
          <p:nvPr/>
        </p:nvSpPr>
        <p:spPr>
          <a:xfrm>
            <a:off x="4800600" y="6248400"/>
            <a:ext cx="3581400" cy="609600"/>
          </a:xfrm>
          <a:prstGeom prst="rect">
            <a:avLst/>
          </a:prstGeom>
          <a:solidFill>
            <a:schemeClr val="tx1">
              <a:alpha val="65000"/>
            </a:schemeClr>
          </a:solidFill>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C000"/>
                </a:solidFill>
                <a:latin typeface="Georgia" pitchFamily="18" charset="0"/>
                <a:ea typeface="+mj-ea"/>
                <a:cs typeface="Times New Roman" pitchFamily="18" charset="0"/>
              </a:rPr>
              <a:t>700 volts..</a:t>
            </a:r>
            <a:endParaRPr kumimoji="0" lang="en-US" sz="3200" b="0" i="0" u="none" strike="noStrike" kern="1200" cap="none" spc="0" normalizeH="0" baseline="0" noProof="0" dirty="0">
              <a:ln>
                <a:noFill/>
              </a:ln>
              <a:solidFill>
                <a:srgbClr val="FFC000"/>
              </a:solidFill>
              <a:effectLst/>
              <a:uLnTx/>
              <a:uFillTx/>
              <a:latin typeface="Georgia"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ight_bulb.jpg"/>
          <p:cNvPicPr>
            <a:picLocks noChangeAspect="1"/>
          </p:cNvPicPr>
          <p:nvPr/>
        </p:nvPicPr>
        <p:blipFill>
          <a:blip r:embed="rId2" cstate="print">
            <a:lum bright="-10000" contrast="10000"/>
          </a:blip>
          <a:srcRect t="28125"/>
          <a:stretch>
            <a:fillRect/>
          </a:stretch>
        </p:blipFill>
        <p:spPr>
          <a:xfrm>
            <a:off x="0" y="0"/>
            <a:ext cx="9144000" cy="4929225"/>
          </a:xfrm>
          <a:prstGeom prst="rect">
            <a:avLst/>
          </a:prstGeom>
        </p:spPr>
      </p:pic>
      <p:pic>
        <p:nvPicPr>
          <p:cNvPr id="9" name="Picture 8" descr="fireflies.jpeg"/>
          <p:cNvPicPr>
            <a:picLocks noChangeAspect="1"/>
          </p:cNvPicPr>
          <p:nvPr/>
        </p:nvPicPr>
        <p:blipFill>
          <a:blip r:embed="rId3" cstate="print"/>
          <a:stretch>
            <a:fillRect/>
          </a:stretch>
        </p:blipFill>
        <p:spPr>
          <a:xfrm>
            <a:off x="0" y="3731687"/>
            <a:ext cx="4686220" cy="3126313"/>
          </a:xfrm>
          <a:prstGeom prst="rect">
            <a:avLst/>
          </a:prstGeom>
        </p:spPr>
      </p:pic>
      <p:pic>
        <p:nvPicPr>
          <p:cNvPr id="10" name="Picture 9" descr="firefly glow.jpg"/>
          <p:cNvPicPr>
            <a:picLocks noChangeAspect="1"/>
          </p:cNvPicPr>
          <p:nvPr/>
        </p:nvPicPr>
        <p:blipFill>
          <a:blip r:embed="rId4" cstate="print"/>
          <a:stretch>
            <a:fillRect/>
          </a:stretch>
        </p:blipFill>
        <p:spPr>
          <a:xfrm>
            <a:off x="4572000" y="3733800"/>
            <a:ext cx="4436533" cy="3124200"/>
          </a:xfrm>
          <a:prstGeom prst="rect">
            <a:avLst/>
          </a:prstGeom>
        </p:spPr>
      </p:pic>
      <p:sp>
        <p:nvSpPr>
          <p:cNvPr id="11" name="Title 1"/>
          <p:cNvSpPr txBox="1">
            <a:spLocks/>
          </p:cNvSpPr>
          <p:nvPr/>
        </p:nvSpPr>
        <p:spPr>
          <a:xfrm>
            <a:off x="2895600" y="5943600"/>
            <a:ext cx="3581400" cy="609600"/>
          </a:xfrm>
          <a:prstGeom prst="rect">
            <a:avLst/>
          </a:prstGeom>
          <a:solidFill>
            <a:schemeClr val="tx1">
              <a:alpha val="65000"/>
            </a:schemeClr>
          </a:solidFill>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C000"/>
                </a:solidFill>
                <a:latin typeface="Georgia" pitchFamily="18" charset="0"/>
                <a:ea typeface="+mj-ea"/>
                <a:cs typeface="Times New Roman" pitchFamily="18" charset="0"/>
              </a:rPr>
              <a:t>Fireflies..</a:t>
            </a:r>
            <a:endParaRPr kumimoji="0" lang="en-US" sz="3200" b="0" i="0" u="none" strike="noStrike" kern="1200" cap="none" spc="0" normalizeH="0" baseline="0" noProof="0" dirty="0">
              <a:ln>
                <a:noFill/>
              </a:ln>
              <a:solidFill>
                <a:srgbClr val="FFC000"/>
              </a:solidFill>
              <a:effectLst/>
              <a:uLnTx/>
              <a:uFillTx/>
              <a:latin typeface="Georgia"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t-plane.jpg"/>
          <p:cNvPicPr>
            <a:picLocks noChangeAspect="1"/>
          </p:cNvPicPr>
          <p:nvPr/>
        </p:nvPicPr>
        <p:blipFill>
          <a:blip r:embed="rId2" cstate="print"/>
          <a:stretch>
            <a:fillRect/>
          </a:stretch>
        </p:blipFill>
        <p:spPr>
          <a:xfrm>
            <a:off x="0" y="0"/>
            <a:ext cx="9144000" cy="4038600"/>
          </a:xfrm>
          <a:prstGeom prst="rect">
            <a:avLst/>
          </a:prstGeom>
        </p:spPr>
      </p:pic>
      <p:pic>
        <p:nvPicPr>
          <p:cNvPr id="3" name="Picture 2" descr="octopus jet propulsion.jpg"/>
          <p:cNvPicPr>
            <a:picLocks noChangeAspect="1"/>
          </p:cNvPicPr>
          <p:nvPr/>
        </p:nvPicPr>
        <p:blipFill>
          <a:blip r:embed="rId3" cstate="print"/>
          <a:stretch>
            <a:fillRect/>
          </a:stretch>
        </p:blipFill>
        <p:spPr>
          <a:xfrm>
            <a:off x="762000" y="3429000"/>
            <a:ext cx="7359805" cy="3429000"/>
          </a:xfrm>
          <a:prstGeom prst="rect">
            <a:avLst/>
          </a:prstGeom>
        </p:spPr>
      </p:pic>
      <p:sp>
        <p:nvSpPr>
          <p:cNvPr id="4" name="Title 1"/>
          <p:cNvSpPr txBox="1">
            <a:spLocks/>
          </p:cNvSpPr>
          <p:nvPr/>
        </p:nvSpPr>
        <p:spPr>
          <a:xfrm>
            <a:off x="228600" y="2286000"/>
            <a:ext cx="3886200" cy="914400"/>
          </a:xfrm>
          <a:prstGeom prst="rect">
            <a:avLst/>
          </a:prstGeom>
          <a:solidFill>
            <a:schemeClr val="tx1">
              <a:alpha val="65000"/>
            </a:schemeClr>
          </a:solidFill>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C000"/>
                </a:solidFill>
                <a:latin typeface="Georgia" pitchFamily="18" charset="0"/>
                <a:ea typeface="+mj-ea"/>
                <a:cs typeface="Times New Roman" pitchFamily="18" charset="0"/>
              </a:rPr>
              <a:t>Jet propulsion..</a:t>
            </a:r>
            <a:endParaRPr kumimoji="0" lang="en-US" sz="3200" b="0" i="0" u="none" strike="noStrike" kern="1200" cap="none" spc="0" normalizeH="0" baseline="0" noProof="0" dirty="0">
              <a:ln>
                <a:noFill/>
              </a:ln>
              <a:solidFill>
                <a:srgbClr val="FFC000"/>
              </a:solidFill>
              <a:effectLst/>
              <a:uLnTx/>
              <a:uFillTx/>
              <a:latin typeface="Georgia"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spension-bridge.jpg"/>
          <p:cNvPicPr>
            <a:picLocks noChangeAspect="1"/>
          </p:cNvPicPr>
          <p:nvPr/>
        </p:nvPicPr>
        <p:blipFill>
          <a:blip r:embed="rId2" cstate="print"/>
          <a:srcRect/>
          <a:stretch>
            <a:fillRect/>
          </a:stretch>
        </p:blipFill>
        <p:spPr>
          <a:xfrm>
            <a:off x="0" y="0"/>
            <a:ext cx="9144000" cy="6096095"/>
          </a:xfrm>
          <a:prstGeom prst="rect">
            <a:avLst/>
          </a:prstGeom>
        </p:spPr>
      </p:pic>
      <p:pic>
        <p:nvPicPr>
          <p:cNvPr id="3" name="Picture 2" descr="spiders1.jpg"/>
          <p:cNvPicPr>
            <a:picLocks noChangeAspect="1"/>
          </p:cNvPicPr>
          <p:nvPr/>
        </p:nvPicPr>
        <p:blipFill>
          <a:blip r:embed="rId3" cstate="print"/>
          <a:stretch>
            <a:fillRect/>
          </a:stretch>
        </p:blipFill>
        <p:spPr>
          <a:xfrm>
            <a:off x="4672310" y="3733800"/>
            <a:ext cx="4471690" cy="2514600"/>
          </a:xfrm>
          <a:prstGeom prst="rect">
            <a:avLst/>
          </a:prstGeom>
        </p:spPr>
      </p:pic>
      <p:sp>
        <p:nvSpPr>
          <p:cNvPr id="4" name="Title 1"/>
          <p:cNvSpPr txBox="1">
            <a:spLocks/>
          </p:cNvSpPr>
          <p:nvPr/>
        </p:nvSpPr>
        <p:spPr>
          <a:xfrm>
            <a:off x="304800" y="228600"/>
            <a:ext cx="4648200" cy="914400"/>
          </a:xfrm>
          <a:prstGeom prst="rect">
            <a:avLst/>
          </a:prstGeom>
          <a:solidFill>
            <a:schemeClr val="tx1">
              <a:alpha val="65000"/>
            </a:schemeClr>
          </a:solidFill>
        </p:spPr>
        <p:txBody>
          <a:bodyPr anchor="ctr"/>
          <a:lstStyle/>
          <a:p>
            <a:pPr marL="0" marR="0" lvl="0" indent="0" defTabSz="914400" rtl="0" eaLnBrk="1" fontAlgn="auto" latinLnBrk="0" hangingPunct="1">
              <a:lnSpc>
                <a:spcPct val="100000"/>
              </a:lnSpc>
              <a:spcBef>
                <a:spcPct val="0"/>
              </a:spcBef>
              <a:spcAft>
                <a:spcPts val="0"/>
              </a:spcAft>
              <a:buClrTx/>
              <a:buSzTx/>
              <a:buFontTx/>
              <a:buNone/>
              <a:tabLst/>
              <a:defRPr/>
            </a:pPr>
            <a:r>
              <a:rPr lang="en-US" sz="3600" dirty="0" smtClean="0">
                <a:solidFill>
                  <a:srgbClr val="FFC000"/>
                </a:solidFill>
                <a:latin typeface="Georgia" pitchFamily="18" charset="0"/>
                <a:ea typeface="+mj-ea"/>
                <a:cs typeface="Times New Roman" pitchFamily="18" charset="0"/>
              </a:rPr>
              <a:t>Suspension bridges..</a:t>
            </a:r>
            <a:endParaRPr kumimoji="0" lang="en-US" sz="3600" b="0" i="0" u="none" strike="noStrike" kern="1200" cap="none" spc="0" normalizeH="0" baseline="0" noProof="0" dirty="0">
              <a:ln>
                <a:noFill/>
              </a:ln>
              <a:solidFill>
                <a:srgbClr val="FFC000"/>
              </a:solidFill>
              <a:effectLst/>
              <a:uLnTx/>
              <a:uFillTx/>
              <a:latin typeface="Georgia" pitchFamily="18" charset="0"/>
              <a:ea typeface="+mj-ea"/>
              <a:cs typeface="Times New Roman" pitchFamily="18" charset="0"/>
            </a:endParaRPr>
          </a:p>
        </p:txBody>
      </p:sp>
      <p:sp>
        <p:nvSpPr>
          <p:cNvPr id="5" name="Title 1"/>
          <p:cNvSpPr txBox="1">
            <a:spLocks/>
          </p:cNvSpPr>
          <p:nvPr/>
        </p:nvSpPr>
        <p:spPr>
          <a:xfrm>
            <a:off x="5257800" y="6248400"/>
            <a:ext cx="3581400" cy="609600"/>
          </a:xfrm>
          <a:prstGeom prst="rect">
            <a:avLst/>
          </a:prstGeom>
          <a:solidFill>
            <a:schemeClr val="tx1">
              <a:alpha val="65000"/>
            </a:schemeClr>
          </a:solidFill>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C000"/>
                </a:solidFill>
                <a:latin typeface="Georgia" pitchFamily="18" charset="0"/>
                <a:ea typeface="+mj-ea"/>
                <a:cs typeface="Times New Roman" pitchFamily="18" charset="0"/>
              </a:rPr>
              <a:t>Spider web..</a:t>
            </a:r>
            <a:endParaRPr kumimoji="0" lang="en-US" sz="3200" b="0" i="0" u="none" strike="noStrike" kern="1200" cap="none" spc="0" normalizeH="0" baseline="0" noProof="0" dirty="0">
              <a:ln>
                <a:noFill/>
              </a:ln>
              <a:solidFill>
                <a:srgbClr val="FFC000"/>
              </a:solidFill>
              <a:effectLst/>
              <a:uLnTx/>
              <a:uFillTx/>
              <a:latin typeface="Georgia"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r-conditioner-unit.jpg"/>
          <p:cNvPicPr>
            <a:picLocks noChangeAspect="1"/>
          </p:cNvPicPr>
          <p:nvPr/>
        </p:nvPicPr>
        <p:blipFill>
          <a:blip r:embed="rId2" cstate="print"/>
          <a:stretch>
            <a:fillRect/>
          </a:stretch>
        </p:blipFill>
        <p:spPr>
          <a:xfrm>
            <a:off x="0" y="0"/>
            <a:ext cx="9144000" cy="6857999"/>
          </a:xfrm>
          <a:prstGeom prst="rect">
            <a:avLst/>
          </a:prstGeom>
        </p:spPr>
      </p:pic>
      <p:sp>
        <p:nvSpPr>
          <p:cNvPr id="3" name="Title 1"/>
          <p:cNvSpPr txBox="1">
            <a:spLocks/>
          </p:cNvSpPr>
          <p:nvPr/>
        </p:nvSpPr>
        <p:spPr>
          <a:xfrm>
            <a:off x="304800" y="228600"/>
            <a:ext cx="6096000" cy="914400"/>
          </a:xfrm>
          <a:prstGeom prst="rect">
            <a:avLst/>
          </a:prstGeom>
          <a:solidFill>
            <a:schemeClr val="tx1">
              <a:alpha val="65000"/>
            </a:schemeClr>
          </a:solidFill>
        </p:spPr>
        <p:txBody>
          <a:bodyPr anchor="ctr"/>
          <a:lstStyle/>
          <a:p>
            <a:pPr marL="0" marR="0" lvl="0" indent="0" defTabSz="914400" rtl="0" eaLnBrk="1" fontAlgn="auto" latinLnBrk="0" hangingPunct="1">
              <a:lnSpc>
                <a:spcPct val="100000"/>
              </a:lnSpc>
              <a:spcBef>
                <a:spcPct val="0"/>
              </a:spcBef>
              <a:spcAft>
                <a:spcPts val="0"/>
              </a:spcAft>
              <a:buClrTx/>
              <a:buSzTx/>
              <a:buFontTx/>
              <a:buNone/>
              <a:tabLst/>
              <a:defRPr/>
            </a:pPr>
            <a:r>
              <a:rPr lang="en-US" sz="3600" dirty="0" smtClean="0">
                <a:solidFill>
                  <a:srgbClr val="FFC000"/>
                </a:solidFill>
                <a:latin typeface="Georgia" pitchFamily="18" charset="0"/>
                <a:ea typeface="+mj-ea"/>
                <a:cs typeface="Times New Roman" pitchFamily="18" charset="0"/>
              </a:rPr>
              <a:t>Air conditioned homes..</a:t>
            </a:r>
            <a:endParaRPr kumimoji="0" lang="en-US" sz="3600" b="0" i="0" u="none" strike="noStrike" kern="1200" cap="none" spc="0" normalizeH="0" baseline="0" noProof="0" dirty="0">
              <a:ln>
                <a:noFill/>
              </a:ln>
              <a:solidFill>
                <a:srgbClr val="FFC000"/>
              </a:solidFill>
              <a:effectLst/>
              <a:uLnTx/>
              <a:uFillTx/>
              <a:latin typeface="Georgia" pitchFamily="18" charset="0"/>
              <a:ea typeface="+mj-ea"/>
              <a:cs typeface="Times New Roman" pitchFamily="18" charset="0"/>
            </a:endParaRPr>
          </a:p>
        </p:txBody>
      </p:sp>
      <p:pic>
        <p:nvPicPr>
          <p:cNvPr id="4" name="Picture 3" descr="bees.jpg"/>
          <p:cNvPicPr>
            <a:picLocks noChangeAspect="1"/>
          </p:cNvPicPr>
          <p:nvPr/>
        </p:nvPicPr>
        <p:blipFill>
          <a:blip r:embed="rId3" cstate="print"/>
          <a:stretch>
            <a:fillRect/>
          </a:stretch>
        </p:blipFill>
        <p:spPr>
          <a:xfrm>
            <a:off x="4397114" y="3710608"/>
            <a:ext cx="4746886" cy="31473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ACE_West_Branch_Reservoir_and_Dam.jpg"/>
          <p:cNvPicPr>
            <a:picLocks noChangeAspect="1"/>
          </p:cNvPicPr>
          <p:nvPr/>
        </p:nvPicPr>
        <p:blipFill>
          <a:blip r:embed="rId2" cstate="print"/>
          <a:stretch>
            <a:fillRect/>
          </a:stretch>
        </p:blipFill>
        <p:spPr>
          <a:xfrm>
            <a:off x="0" y="0"/>
            <a:ext cx="9144000" cy="7010400"/>
          </a:xfrm>
          <a:prstGeom prst="rect">
            <a:avLst/>
          </a:prstGeom>
        </p:spPr>
      </p:pic>
      <p:sp>
        <p:nvSpPr>
          <p:cNvPr id="3" name="Title 1"/>
          <p:cNvSpPr txBox="1">
            <a:spLocks/>
          </p:cNvSpPr>
          <p:nvPr/>
        </p:nvSpPr>
        <p:spPr>
          <a:xfrm>
            <a:off x="304800" y="228600"/>
            <a:ext cx="6096000" cy="914400"/>
          </a:xfrm>
          <a:prstGeom prst="rect">
            <a:avLst/>
          </a:prstGeom>
          <a:solidFill>
            <a:schemeClr val="tx1">
              <a:alpha val="65000"/>
            </a:schemeClr>
          </a:solidFill>
        </p:spPr>
        <p:txBody>
          <a:bodyPr anchor="ctr"/>
          <a:lstStyle/>
          <a:p>
            <a:pPr marL="0" marR="0" lvl="0" indent="0" defTabSz="914400" rtl="0" eaLnBrk="1" fontAlgn="auto" latinLnBrk="0" hangingPunct="1">
              <a:lnSpc>
                <a:spcPct val="100000"/>
              </a:lnSpc>
              <a:spcBef>
                <a:spcPct val="0"/>
              </a:spcBef>
              <a:spcAft>
                <a:spcPts val="0"/>
              </a:spcAft>
              <a:buClrTx/>
              <a:buSzTx/>
              <a:buFontTx/>
              <a:buNone/>
              <a:tabLst/>
              <a:defRPr/>
            </a:pPr>
            <a:r>
              <a:rPr lang="en-US" sz="3600" dirty="0" smtClean="0">
                <a:solidFill>
                  <a:srgbClr val="FFC000"/>
                </a:solidFill>
                <a:latin typeface="Georgia" pitchFamily="18" charset="0"/>
                <a:ea typeface="+mj-ea"/>
                <a:cs typeface="Times New Roman" pitchFamily="18" charset="0"/>
              </a:rPr>
              <a:t>Building dams on rivers..</a:t>
            </a:r>
            <a:endParaRPr kumimoji="0" lang="en-US" sz="3600" b="0" i="0" u="none" strike="noStrike" kern="1200" cap="none" spc="0" normalizeH="0" baseline="0" noProof="0" dirty="0">
              <a:ln>
                <a:noFill/>
              </a:ln>
              <a:solidFill>
                <a:srgbClr val="FFC000"/>
              </a:solidFill>
              <a:effectLst/>
              <a:uLnTx/>
              <a:uFillTx/>
              <a:latin typeface="Georgia" pitchFamily="18" charset="0"/>
              <a:ea typeface="+mj-ea"/>
              <a:cs typeface="Times New Roman" pitchFamily="18" charset="0"/>
            </a:endParaRPr>
          </a:p>
        </p:txBody>
      </p:sp>
      <p:pic>
        <p:nvPicPr>
          <p:cNvPr id="4" name="Picture 3" descr="Beaver_dam_on_Smilga.JPG"/>
          <p:cNvPicPr>
            <a:picLocks noChangeAspect="1"/>
          </p:cNvPicPr>
          <p:nvPr/>
        </p:nvPicPr>
        <p:blipFill>
          <a:blip r:embed="rId3" cstate="print"/>
          <a:stretch>
            <a:fillRect/>
          </a:stretch>
        </p:blipFill>
        <p:spPr>
          <a:xfrm>
            <a:off x="5588000" y="4343400"/>
            <a:ext cx="3556000" cy="266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lppaper-plant-logs.jpg"/>
          <p:cNvPicPr>
            <a:picLocks noChangeAspect="1"/>
          </p:cNvPicPr>
          <p:nvPr/>
        </p:nvPicPr>
        <p:blipFill>
          <a:blip r:embed="rId2" cstate="print"/>
          <a:stretch>
            <a:fillRect/>
          </a:stretch>
        </p:blipFill>
        <p:spPr>
          <a:xfrm>
            <a:off x="0" y="0"/>
            <a:ext cx="9144000" cy="6022181"/>
          </a:xfrm>
          <a:prstGeom prst="rect">
            <a:avLst/>
          </a:prstGeom>
        </p:spPr>
      </p:pic>
      <p:sp>
        <p:nvSpPr>
          <p:cNvPr id="3" name="Title 1"/>
          <p:cNvSpPr txBox="1">
            <a:spLocks/>
          </p:cNvSpPr>
          <p:nvPr/>
        </p:nvSpPr>
        <p:spPr>
          <a:xfrm>
            <a:off x="304800" y="228600"/>
            <a:ext cx="6096000" cy="914400"/>
          </a:xfrm>
          <a:prstGeom prst="rect">
            <a:avLst/>
          </a:prstGeom>
          <a:solidFill>
            <a:schemeClr val="tx1">
              <a:alpha val="65000"/>
            </a:schemeClr>
          </a:solidFill>
        </p:spPr>
        <p:txBody>
          <a:bodyPr anchor="ctr"/>
          <a:lstStyle/>
          <a:p>
            <a:pPr marL="0" marR="0" lvl="0" indent="0" defTabSz="914400" rtl="0" eaLnBrk="1" fontAlgn="auto" latinLnBrk="0" hangingPunct="1">
              <a:lnSpc>
                <a:spcPct val="100000"/>
              </a:lnSpc>
              <a:spcBef>
                <a:spcPct val="0"/>
              </a:spcBef>
              <a:spcAft>
                <a:spcPts val="0"/>
              </a:spcAft>
              <a:buClrTx/>
              <a:buSzTx/>
              <a:buFontTx/>
              <a:buNone/>
              <a:tabLst/>
              <a:defRPr/>
            </a:pPr>
            <a:r>
              <a:rPr lang="en-US" sz="3600" dirty="0" smtClean="0">
                <a:solidFill>
                  <a:srgbClr val="FFC000"/>
                </a:solidFill>
                <a:latin typeface="Georgia" pitchFamily="18" charset="0"/>
                <a:ea typeface="+mj-ea"/>
                <a:cs typeface="Times New Roman" pitchFamily="18" charset="0"/>
              </a:rPr>
              <a:t>Making paper..</a:t>
            </a:r>
            <a:endParaRPr kumimoji="0" lang="en-US" sz="3600" b="0" i="0" u="none" strike="noStrike" kern="1200" cap="none" spc="0" normalizeH="0" baseline="0" noProof="0" dirty="0">
              <a:ln>
                <a:noFill/>
              </a:ln>
              <a:solidFill>
                <a:srgbClr val="FFC000"/>
              </a:solidFill>
              <a:effectLst/>
              <a:uLnTx/>
              <a:uFillTx/>
              <a:latin typeface="Georgia" pitchFamily="18" charset="0"/>
              <a:ea typeface="+mj-ea"/>
              <a:cs typeface="Times New Roman" pitchFamily="18" charset="0"/>
            </a:endParaRPr>
          </a:p>
        </p:txBody>
      </p:sp>
      <p:pic>
        <p:nvPicPr>
          <p:cNvPr id="4" name="Picture 3" descr="wasps.jpg"/>
          <p:cNvPicPr>
            <a:picLocks noChangeAspect="1"/>
          </p:cNvPicPr>
          <p:nvPr/>
        </p:nvPicPr>
        <p:blipFill>
          <a:blip r:embed="rId3" cstate="print"/>
          <a:stretch>
            <a:fillRect/>
          </a:stretch>
        </p:blipFill>
        <p:spPr>
          <a:xfrm>
            <a:off x="5343049" y="3657600"/>
            <a:ext cx="3800951"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dar.jpg"/>
          <p:cNvPicPr>
            <a:picLocks noChangeAspect="1"/>
          </p:cNvPicPr>
          <p:nvPr/>
        </p:nvPicPr>
        <p:blipFill>
          <a:blip r:embed="rId2" cstate="print"/>
          <a:stretch>
            <a:fillRect/>
          </a:stretch>
        </p:blipFill>
        <p:spPr>
          <a:xfrm>
            <a:off x="0" y="-1"/>
            <a:ext cx="9144000" cy="2917809"/>
          </a:xfrm>
          <a:prstGeom prst="rect">
            <a:avLst/>
          </a:prstGeom>
        </p:spPr>
      </p:pic>
      <p:pic>
        <p:nvPicPr>
          <p:cNvPr id="4" name="Picture 3" descr="scientists-found-bats-and-dolphins-developed-echolocation-the-same-way.jpg"/>
          <p:cNvPicPr>
            <a:picLocks noChangeAspect="1"/>
          </p:cNvPicPr>
          <p:nvPr/>
        </p:nvPicPr>
        <p:blipFill>
          <a:blip r:embed="rId3" cstate="print"/>
          <a:stretch>
            <a:fillRect/>
          </a:stretch>
        </p:blipFill>
        <p:spPr>
          <a:xfrm>
            <a:off x="1295400" y="2762250"/>
            <a:ext cx="6667500" cy="40957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533400" y="1981200"/>
            <a:ext cx="7772400" cy="838200"/>
          </a:xfrm>
        </p:spPr>
        <p:txBody>
          <a:bodyPr/>
          <a:lstStyle/>
          <a:p>
            <a:r>
              <a:rPr lang="en-US" sz="3600" dirty="0" smtClean="0"/>
              <a:t>Romans 1:20</a:t>
            </a:r>
            <a:endParaRPr lang="en-US" sz="3600" dirty="0"/>
          </a:p>
        </p:txBody>
      </p:sp>
      <p:sp>
        <p:nvSpPr>
          <p:cNvPr id="10" name="Content Placeholder 9"/>
          <p:cNvSpPr>
            <a:spLocks noGrp="1"/>
          </p:cNvSpPr>
          <p:nvPr>
            <p:ph type="subTitle" idx="1"/>
          </p:nvPr>
        </p:nvSpPr>
        <p:spPr>
          <a:xfrm>
            <a:off x="990600" y="2743200"/>
            <a:ext cx="6858000" cy="2286000"/>
          </a:xfrm>
        </p:spPr>
        <p:txBody>
          <a:bodyPr>
            <a:normAutofit fontScale="77500" lnSpcReduction="20000"/>
          </a:bodyPr>
          <a:lstStyle/>
          <a:p>
            <a:r>
              <a:rPr lang="en-US" dirty="0" smtClean="0"/>
              <a:t>For since the creation of the world His invisible attributes are clearly seen, being understood by the things that are made, even His eternal power and Godhead, so that they are without excuse..</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vigating-2015.jpg"/>
          <p:cNvPicPr>
            <a:picLocks noChangeAspect="1"/>
          </p:cNvPicPr>
          <p:nvPr/>
        </p:nvPicPr>
        <p:blipFill>
          <a:blip r:embed="rId2" cstate="print"/>
          <a:stretch>
            <a:fillRect/>
          </a:stretch>
        </p:blipFill>
        <p:spPr>
          <a:xfrm>
            <a:off x="0" y="0"/>
            <a:ext cx="7696200" cy="5130800"/>
          </a:xfrm>
          <a:prstGeom prst="rect">
            <a:avLst/>
          </a:prstGeom>
        </p:spPr>
      </p:pic>
      <p:pic>
        <p:nvPicPr>
          <p:cNvPr id="3" name="Picture 2" descr="Arctic Tern.jpg"/>
          <p:cNvPicPr>
            <a:picLocks noChangeAspect="1"/>
          </p:cNvPicPr>
          <p:nvPr/>
        </p:nvPicPr>
        <p:blipFill>
          <a:blip r:embed="rId3" cstate="print"/>
          <a:stretch>
            <a:fillRect/>
          </a:stretch>
        </p:blipFill>
        <p:spPr>
          <a:xfrm>
            <a:off x="2286000" y="4257675"/>
            <a:ext cx="3888336" cy="2600325"/>
          </a:xfrm>
          <a:prstGeom prst="rect">
            <a:avLst/>
          </a:prstGeom>
        </p:spPr>
      </p:pic>
      <p:pic>
        <p:nvPicPr>
          <p:cNvPr id="4" name="Picture 3" descr="tern_migration_month.jpg"/>
          <p:cNvPicPr>
            <a:picLocks noChangeAspect="1"/>
          </p:cNvPicPr>
          <p:nvPr/>
        </p:nvPicPr>
        <p:blipFill>
          <a:blip r:embed="rId4" cstate="print"/>
          <a:stretch>
            <a:fillRect/>
          </a:stretch>
        </p:blipFill>
        <p:spPr>
          <a:xfrm>
            <a:off x="6172200" y="3886200"/>
            <a:ext cx="2971800" cy="29718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6 bones.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txBox="1">
            <a:spLocks/>
          </p:cNvSpPr>
          <p:nvPr/>
        </p:nvSpPr>
        <p:spPr>
          <a:xfrm>
            <a:off x="1447800" y="5486400"/>
            <a:ext cx="6248400" cy="1143000"/>
          </a:xfrm>
          <a:prstGeom prst="rect">
            <a:avLst/>
          </a:prstGeom>
          <a:solidFill>
            <a:schemeClr val="tx1">
              <a:alpha val="75000"/>
            </a:schemeClr>
          </a:solidFill>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C000"/>
                </a:solidFill>
                <a:effectLst/>
                <a:uLnTx/>
                <a:uFillTx/>
                <a:latin typeface="Georgia" pitchFamily="18" charset="0"/>
                <a:ea typeface="+mj-ea"/>
                <a:cs typeface="Times New Roman" pitchFamily="18" charset="0"/>
              </a:rPr>
              <a:t>In the world within us..</a:t>
            </a:r>
            <a:endParaRPr kumimoji="0" lang="en-US" sz="4400" b="0" i="0" u="none" strike="noStrike" kern="1200" cap="none" spc="0" normalizeH="0" baseline="0" noProof="0" dirty="0">
              <a:ln>
                <a:noFill/>
              </a:ln>
              <a:solidFill>
                <a:srgbClr val="FFC000"/>
              </a:solidFill>
              <a:effectLst/>
              <a:uLnTx/>
              <a:uFillTx/>
              <a:latin typeface="Georgia"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rculatory system.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a:spLocks/>
          </p:cNvSpPr>
          <p:nvPr/>
        </p:nvSpPr>
        <p:spPr>
          <a:xfrm>
            <a:off x="1447800" y="5486400"/>
            <a:ext cx="6248400" cy="1143000"/>
          </a:xfrm>
          <a:prstGeom prst="rect">
            <a:avLst/>
          </a:prstGeom>
          <a:solidFill>
            <a:schemeClr val="tx1">
              <a:alpha val="75000"/>
            </a:schemeClr>
          </a:solidFill>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C000"/>
                </a:solidFill>
                <a:effectLst/>
                <a:uLnTx/>
                <a:uFillTx/>
                <a:latin typeface="Georgia" pitchFamily="18" charset="0"/>
                <a:ea typeface="+mj-ea"/>
                <a:cs typeface="Times New Roman" pitchFamily="18" charset="0"/>
              </a:rPr>
              <a:t>Circulatory system..</a:t>
            </a:r>
            <a:endParaRPr kumimoji="0" lang="en-US" sz="4400" b="0" i="0" u="none" strike="noStrike" kern="1200" cap="none" spc="0" normalizeH="0" baseline="0" noProof="0" dirty="0">
              <a:ln>
                <a:noFill/>
              </a:ln>
              <a:solidFill>
                <a:srgbClr val="FFC000"/>
              </a:solidFill>
              <a:effectLst/>
              <a:uLnTx/>
              <a:uFillTx/>
              <a:latin typeface="Georgia"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Male-Nervous-System-ref01.jpg"/>
          <p:cNvPicPr>
            <a:picLocks noChangeAspect="1"/>
          </p:cNvPicPr>
          <p:nvPr/>
        </p:nvPicPr>
        <p:blipFill>
          <a:blip r:embed="rId2" cstate="print"/>
          <a:stretch>
            <a:fillRect/>
          </a:stretch>
        </p:blipFill>
        <p:spPr>
          <a:xfrm>
            <a:off x="1378131" y="0"/>
            <a:ext cx="6387737" cy="6858000"/>
          </a:xfrm>
          <a:prstGeom prst="rect">
            <a:avLst/>
          </a:prstGeom>
        </p:spPr>
      </p:pic>
      <p:sp>
        <p:nvSpPr>
          <p:cNvPr id="3" name="Title 1"/>
          <p:cNvSpPr txBox="1">
            <a:spLocks/>
          </p:cNvSpPr>
          <p:nvPr/>
        </p:nvSpPr>
        <p:spPr>
          <a:xfrm>
            <a:off x="1066800" y="5486400"/>
            <a:ext cx="7543800" cy="1143000"/>
          </a:xfrm>
          <a:prstGeom prst="rect">
            <a:avLst/>
          </a:prstGeom>
          <a:solidFill>
            <a:schemeClr val="tx1">
              <a:alpha val="75000"/>
            </a:schemeClr>
          </a:solidFill>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C000"/>
                </a:solidFill>
                <a:effectLst/>
                <a:uLnTx/>
                <a:uFillTx/>
                <a:latin typeface="Georgia" pitchFamily="18" charset="0"/>
                <a:ea typeface="+mj-ea"/>
                <a:cs typeface="Times New Roman" pitchFamily="18" charset="0"/>
              </a:rPr>
              <a:t>Central nervous system..</a:t>
            </a:r>
            <a:endParaRPr kumimoji="0" lang="en-US" sz="4400" b="0" i="0" u="none" strike="noStrike" kern="1200" cap="none" spc="0" normalizeH="0" baseline="0" noProof="0" dirty="0">
              <a:ln>
                <a:noFill/>
              </a:ln>
              <a:solidFill>
                <a:srgbClr val="FFC000"/>
              </a:solidFill>
              <a:effectLst/>
              <a:uLnTx/>
              <a:uFillTx/>
              <a:latin typeface="Georgia"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ny-body-cells-human_f5d4a4795b41361e.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304800" y="1066800"/>
            <a:ext cx="8382000" cy="838200"/>
          </a:xfrm>
        </p:spPr>
        <p:txBody>
          <a:bodyPr/>
          <a:lstStyle/>
          <a:p>
            <a:r>
              <a:rPr lang="en-US" sz="4400" dirty="0" smtClean="0"/>
              <a:t>The Anthropological Argument</a:t>
            </a:r>
            <a:endParaRPr lang="en-US" sz="4400" dirty="0"/>
          </a:p>
        </p:txBody>
      </p:sp>
      <p:sp>
        <p:nvSpPr>
          <p:cNvPr id="10" name="Content Placeholder 9"/>
          <p:cNvSpPr>
            <a:spLocks noGrp="1"/>
          </p:cNvSpPr>
          <p:nvPr>
            <p:ph type="subTitle" idx="1"/>
          </p:nvPr>
        </p:nvSpPr>
        <p:spPr>
          <a:xfrm>
            <a:off x="990600" y="1905000"/>
            <a:ext cx="7010400" cy="838200"/>
          </a:xfrm>
        </p:spPr>
        <p:txBody>
          <a:bodyPr>
            <a:normAutofit/>
          </a:bodyPr>
          <a:lstStyle/>
          <a:p>
            <a:r>
              <a:rPr lang="en-US" dirty="0" smtClean="0"/>
              <a:t>Moral Capacity</a:t>
            </a:r>
          </a:p>
          <a:p>
            <a:endParaRPr lang="en-US" dirty="0"/>
          </a:p>
        </p:txBody>
      </p:sp>
      <p:sp>
        <p:nvSpPr>
          <p:cNvPr id="5" name="Content Placeholder 9"/>
          <p:cNvSpPr txBox="1">
            <a:spLocks/>
          </p:cNvSpPr>
          <p:nvPr/>
        </p:nvSpPr>
        <p:spPr>
          <a:xfrm>
            <a:off x="1066800" y="2743200"/>
            <a:ext cx="7010400" cy="2514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Char char="-"/>
              <a:tabLst/>
              <a:defRPr/>
            </a:pPr>
            <a:r>
              <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Since man is a </a:t>
            </a:r>
            <a:r>
              <a:rPr lang="en-US" sz="3600" dirty="0" smtClean="0">
                <a:solidFill>
                  <a:schemeClr val="bg1"/>
                </a:solidFill>
                <a:latin typeface="Georgia" pitchFamily="18" charset="0"/>
                <a:cs typeface="Times New Roman" pitchFamily="18" charset="0"/>
              </a:rPr>
              <a:t>moral and intellectual being</a:t>
            </a:r>
            <a:r>
              <a:rPr kumimoji="0" lang="en-US" sz="3600" b="0" i="0" u="none" strike="noStrike" kern="1200" cap="none" spc="0" normalizeH="0" noProof="0" dirty="0" smtClean="0">
                <a:ln>
                  <a:noFill/>
                </a:ln>
                <a:solidFill>
                  <a:schemeClr val="bg1"/>
                </a:solidFill>
                <a:effectLst/>
                <a:uLnTx/>
                <a:uFillTx/>
                <a:latin typeface="Georgia" pitchFamily="18" charset="0"/>
                <a:ea typeface="+mn-ea"/>
                <a:cs typeface="Times New Roman" pitchFamily="18" charset="0"/>
              </a:rPr>
              <a:t>…</a:t>
            </a:r>
          </a:p>
          <a:p>
            <a:pPr marL="0" marR="0" lvl="0" indent="0" algn="ctr" defTabSz="914400" rtl="0" eaLnBrk="1" fontAlgn="auto" latinLnBrk="0" hangingPunct="1">
              <a:lnSpc>
                <a:spcPct val="100000"/>
              </a:lnSpc>
              <a:spcBef>
                <a:spcPct val="20000"/>
              </a:spcBef>
              <a:spcAft>
                <a:spcPts val="0"/>
              </a:spcAft>
              <a:buClrTx/>
              <a:buSzTx/>
              <a:buFontTx/>
              <a:buChar char="-"/>
              <a:tabLst/>
              <a:defRPr/>
            </a:pPr>
            <a:r>
              <a:rPr lang="en-US" sz="3600" baseline="0" dirty="0" smtClean="0">
                <a:solidFill>
                  <a:schemeClr val="bg1"/>
                </a:solidFill>
                <a:latin typeface="Georgia" pitchFamily="18" charset="0"/>
                <a:cs typeface="Times New Roman" pitchFamily="18" charset="0"/>
              </a:rPr>
              <a:t>He</a:t>
            </a:r>
            <a:r>
              <a:rPr lang="en-US" sz="3600" dirty="0" smtClean="0">
                <a:solidFill>
                  <a:schemeClr val="bg1"/>
                </a:solidFill>
                <a:latin typeface="Georgia" pitchFamily="18" charset="0"/>
                <a:cs typeface="Times New Roman" pitchFamily="18" charset="0"/>
              </a:rPr>
              <a:t> must have had a Maker who is a moral and intellectual being</a:t>
            </a:r>
            <a:endPar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 1 26-27.JPG"/>
          <p:cNvPicPr>
            <a:picLocks noChangeAspect="1"/>
          </p:cNvPicPr>
          <p:nvPr/>
        </p:nvPicPr>
        <p:blipFill>
          <a:blip r:embed="rId2" cstate="print"/>
          <a:stretch>
            <a:fillRect/>
          </a:stretch>
        </p:blipFill>
        <p:spPr>
          <a:xfrm>
            <a:off x="0" y="0"/>
            <a:ext cx="9136862" cy="6096000"/>
          </a:xfrm>
          <a:prstGeom prst="rect">
            <a:avLst/>
          </a:prstGeom>
        </p:spPr>
      </p:pic>
      <p:pic>
        <p:nvPicPr>
          <p:cNvPr id="4" name="Picture 3" descr="ceo-conscience0.jpg"/>
          <p:cNvPicPr>
            <a:picLocks noChangeAspect="1"/>
          </p:cNvPicPr>
          <p:nvPr/>
        </p:nvPicPr>
        <p:blipFill>
          <a:blip r:embed="rId3" cstate="print"/>
          <a:stretch>
            <a:fillRect/>
          </a:stretch>
        </p:blipFill>
        <p:spPr>
          <a:xfrm>
            <a:off x="0" y="4714875"/>
            <a:ext cx="2857500" cy="2143125"/>
          </a:xfrm>
          <a:prstGeom prst="rect">
            <a:avLst/>
          </a:prstGeom>
        </p:spPr>
      </p:pic>
      <p:pic>
        <p:nvPicPr>
          <p:cNvPr id="5" name="Picture 4" descr="clean conscience.jpg"/>
          <p:cNvPicPr>
            <a:picLocks noChangeAspect="1"/>
          </p:cNvPicPr>
          <p:nvPr/>
        </p:nvPicPr>
        <p:blipFill>
          <a:blip r:embed="rId4" cstate="print"/>
          <a:stretch>
            <a:fillRect/>
          </a:stretch>
        </p:blipFill>
        <p:spPr>
          <a:xfrm>
            <a:off x="3276600" y="4673669"/>
            <a:ext cx="5867400" cy="218433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jpg"/>
          <p:cNvPicPr>
            <a:picLocks noChangeAspect="1"/>
          </p:cNvPicPr>
          <p:nvPr/>
        </p:nvPicPr>
        <p:blipFill>
          <a:blip r:embed="rId2" cstate="print"/>
          <a:stretch>
            <a:fillRect/>
          </a:stretch>
        </p:blipFill>
        <p:spPr>
          <a:xfrm>
            <a:off x="0" y="0"/>
            <a:ext cx="3886200" cy="3886200"/>
          </a:xfrm>
          <a:prstGeom prst="rect">
            <a:avLst/>
          </a:prstGeom>
        </p:spPr>
      </p:pic>
      <p:pic>
        <p:nvPicPr>
          <p:cNvPr id="3" name="Picture 2" descr="images.jpg"/>
          <p:cNvPicPr>
            <a:picLocks noChangeAspect="1"/>
          </p:cNvPicPr>
          <p:nvPr/>
        </p:nvPicPr>
        <p:blipFill>
          <a:blip r:embed="rId3" cstate="print"/>
          <a:stretch>
            <a:fillRect/>
          </a:stretch>
        </p:blipFill>
        <p:spPr>
          <a:xfrm>
            <a:off x="3413677" y="0"/>
            <a:ext cx="5730323" cy="3962400"/>
          </a:xfrm>
          <a:prstGeom prst="rect">
            <a:avLst/>
          </a:prstGeom>
        </p:spPr>
      </p:pic>
      <p:pic>
        <p:nvPicPr>
          <p:cNvPr id="4" name="Picture 3" descr="Gen 1 26-27 02.jpg"/>
          <p:cNvPicPr>
            <a:picLocks noChangeAspect="1"/>
          </p:cNvPicPr>
          <p:nvPr/>
        </p:nvPicPr>
        <p:blipFill>
          <a:blip r:embed="rId4" cstate="print"/>
          <a:stretch>
            <a:fillRect/>
          </a:stretch>
        </p:blipFill>
        <p:spPr>
          <a:xfrm>
            <a:off x="609600" y="3886200"/>
            <a:ext cx="8041341" cy="29718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oss-sunset-silhouette-man-kneeling-knee-pray-.jpg"/>
          <p:cNvPicPr>
            <a:picLocks noChangeAspect="1"/>
          </p:cNvPicPr>
          <p:nvPr/>
        </p:nvPicPr>
        <p:blipFill>
          <a:blip r:embed="rId2" cstate="print"/>
          <a:stretch>
            <a:fillRect/>
          </a:stretch>
        </p:blipFill>
        <p:spPr>
          <a:xfrm>
            <a:off x="0" y="0"/>
            <a:ext cx="9144000" cy="6858000"/>
          </a:xfrm>
          <a:prstGeom prst="rect">
            <a:avLst/>
          </a:prstGeom>
        </p:spPr>
      </p:pic>
      <p:pic>
        <p:nvPicPr>
          <p:cNvPr id="2" name="Picture 1" descr="beautiful.jpg"/>
          <p:cNvPicPr>
            <a:picLocks noChangeAspect="1"/>
          </p:cNvPicPr>
          <p:nvPr/>
        </p:nvPicPr>
        <p:blipFill>
          <a:blip r:embed="rId3" cstate="print"/>
          <a:stretch>
            <a:fillRect/>
          </a:stretch>
        </p:blipFill>
        <p:spPr>
          <a:xfrm>
            <a:off x="-152400" y="4150266"/>
            <a:ext cx="4267200" cy="2707733"/>
          </a:xfrm>
          <a:prstGeom prst="rect">
            <a:avLst/>
          </a:prstGeom>
        </p:spPr>
      </p:pic>
      <p:pic>
        <p:nvPicPr>
          <p:cNvPr id="3" name="Picture 2" descr="prayer-of-faith.jpg"/>
          <p:cNvPicPr>
            <a:picLocks noChangeAspect="1"/>
          </p:cNvPicPr>
          <p:nvPr/>
        </p:nvPicPr>
        <p:blipFill>
          <a:blip r:embed="rId4" cstate="print"/>
          <a:stretch>
            <a:fillRect/>
          </a:stretch>
        </p:blipFill>
        <p:spPr>
          <a:xfrm>
            <a:off x="5095875" y="4171950"/>
            <a:ext cx="4048125" cy="268605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ith-in-God.jpg"/>
          <p:cNvPicPr>
            <a:picLocks noChangeAspect="1"/>
          </p:cNvPicPr>
          <p:nvPr/>
        </p:nvPicPr>
        <p:blipFill>
          <a:blip r:embed="rId2" cstate="print"/>
          <a:stretch>
            <a:fillRect/>
          </a:stretch>
        </p:blipFill>
        <p:spPr>
          <a:xfrm>
            <a:off x="-1" y="0"/>
            <a:ext cx="9144001"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533400" y="1981200"/>
            <a:ext cx="7772400" cy="838200"/>
          </a:xfrm>
        </p:spPr>
        <p:txBody>
          <a:bodyPr/>
          <a:lstStyle/>
          <a:p>
            <a:r>
              <a:rPr lang="en-US" sz="3600" dirty="0" smtClean="0"/>
              <a:t>Hebrews 11:6</a:t>
            </a:r>
            <a:endParaRPr lang="en-US" sz="3600" dirty="0"/>
          </a:p>
        </p:txBody>
      </p:sp>
      <p:sp>
        <p:nvSpPr>
          <p:cNvPr id="10" name="Content Placeholder 9"/>
          <p:cNvSpPr>
            <a:spLocks noGrp="1"/>
          </p:cNvSpPr>
          <p:nvPr>
            <p:ph type="subTitle" idx="1"/>
          </p:nvPr>
        </p:nvSpPr>
        <p:spPr>
          <a:xfrm>
            <a:off x="838200" y="2743200"/>
            <a:ext cx="7010400" cy="1828800"/>
          </a:xfrm>
        </p:spPr>
        <p:txBody>
          <a:bodyPr>
            <a:normAutofit fontScale="77500" lnSpcReduction="20000"/>
          </a:bodyPr>
          <a:lstStyle/>
          <a:p>
            <a:r>
              <a:rPr lang="en-US" dirty="0" smtClean="0"/>
              <a:t>But without faith it is impossible to please Him, … for he who comes to God must believe that He is, and that He is a </a:t>
            </a:r>
            <a:r>
              <a:rPr lang="en-US" dirty="0" err="1" smtClean="0"/>
              <a:t>rewarder</a:t>
            </a:r>
            <a:r>
              <a:rPr lang="en-US" dirty="0" smtClean="0"/>
              <a:t> of those who diligently seek Him. </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background_blue_.jpg"/>
          <p:cNvPicPr>
            <a:picLocks noChangeAspect="1"/>
          </p:cNvPicPr>
          <p:nvPr/>
        </p:nvPicPr>
        <p:blipFill>
          <a:blip r:embed="rId3" cstate="print">
            <a:lum bright="-40000" contrast="10000"/>
          </a:blip>
          <a:srcRect b="2778"/>
          <a:stretch>
            <a:fillRect/>
          </a:stretch>
        </p:blipFill>
        <p:spPr>
          <a:xfrm>
            <a:off x="0" y="0"/>
            <a:ext cx="9144000" cy="6858000"/>
          </a:xfrm>
          <a:prstGeom prst="rect">
            <a:avLst/>
          </a:prstGeom>
        </p:spPr>
      </p:pic>
      <p:sp>
        <p:nvSpPr>
          <p:cNvPr id="11" name="Rectangle 10"/>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urch leadership  02.jpg"/>
          <p:cNvPicPr>
            <a:picLocks noChangeAspect="1"/>
          </p:cNvPicPr>
          <p:nvPr/>
        </p:nvPicPr>
        <p:blipFill>
          <a:blip r:embed="rId4" cstate="print">
            <a:lum bright="-10000" contrast="10000"/>
          </a:blip>
          <a:stretch>
            <a:fillRect/>
          </a:stretch>
        </p:blipFill>
        <p:spPr>
          <a:xfrm>
            <a:off x="0" y="0"/>
            <a:ext cx="9144000" cy="6858000"/>
          </a:xfrm>
          <a:prstGeom prst="rect">
            <a:avLst/>
          </a:prstGeom>
        </p:spPr>
      </p:pic>
      <p:pic>
        <p:nvPicPr>
          <p:cNvPr id="13" name="Picture 12" descr="Universe.jpg"/>
          <p:cNvPicPr>
            <a:picLocks noChangeAspect="1"/>
          </p:cNvPicPr>
          <p:nvPr/>
        </p:nvPicPr>
        <p:blipFill>
          <a:blip r:embed="rId5" cstate="print">
            <a:lum bright="-5000" contrast="10000"/>
          </a:blip>
          <a:stretch>
            <a:fillRect/>
          </a:stretch>
        </p:blipFill>
        <p:spPr>
          <a:xfrm>
            <a:off x="0" y="4354"/>
            <a:ext cx="9144000" cy="6853646"/>
          </a:xfrm>
          <a:prstGeom prst="rect">
            <a:avLst/>
          </a:prstGeom>
        </p:spPr>
      </p:pic>
      <p:sp>
        <p:nvSpPr>
          <p:cNvPr id="5" name="Title 4"/>
          <p:cNvSpPr>
            <a:spLocks noGrp="1"/>
          </p:cNvSpPr>
          <p:nvPr>
            <p:ph type="ctrTitle"/>
          </p:nvPr>
        </p:nvSpPr>
        <p:spPr>
          <a:xfrm>
            <a:off x="228600" y="1981200"/>
            <a:ext cx="7772400" cy="1828800"/>
          </a:xfrm>
          <a:noFill/>
        </p:spPr>
        <p:txBody>
          <a:bodyPr/>
          <a:lstStyle/>
          <a:p>
            <a:r>
              <a:rPr lang="en-US" sz="4800" dirty="0" smtClean="0"/>
              <a:t>Three Arguments </a:t>
            </a:r>
            <a:r>
              <a:rPr lang="en-US" sz="4000" dirty="0" smtClean="0"/>
              <a:t>for </a:t>
            </a:r>
            <a:r>
              <a:rPr lang="en-US" dirty="0" smtClean="0"/>
              <a:t/>
            </a:r>
            <a:br>
              <a:rPr lang="en-US" dirty="0" smtClean="0"/>
            </a:br>
            <a:r>
              <a:rPr lang="en-US" dirty="0" smtClean="0"/>
              <a:t>God’s Existence</a:t>
            </a:r>
            <a:endParaRPr lang="en-US" dirty="0"/>
          </a:p>
        </p:txBody>
      </p:sp>
      <p:sp>
        <p:nvSpPr>
          <p:cNvPr id="8" name="Subtitle 7"/>
          <p:cNvSpPr>
            <a:spLocks noGrp="1"/>
          </p:cNvSpPr>
          <p:nvPr>
            <p:ph type="subTitle" idx="1"/>
          </p:nvPr>
        </p:nvSpPr>
        <p:spPr>
          <a:xfrm>
            <a:off x="762000" y="4419600"/>
            <a:ext cx="6400800" cy="1066800"/>
          </a:xfrm>
          <a:noFill/>
        </p:spPr>
        <p:txBody>
          <a:bodyPr>
            <a:normAutofit/>
          </a:bodyPr>
          <a:lstStyle/>
          <a:p>
            <a:r>
              <a:rPr lang="en-US" sz="4000" dirty="0" smtClean="0"/>
              <a:t>Psalm 19:1</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o-is-god-3-638.jpg"/>
          <p:cNvPicPr>
            <a:picLocks noChangeAspect="1"/>
          </p:cNvPicPr>
          <p:nvPr/>
        </p:nvPicPr>
        <p:blipFill>
          <a:blip r:embed="rId2" cstate="print"/>
          <a:stretch>
            <a:fillRect/>
          </a:stretch>
        </p:blipFill>
        <p:spPr>
          <a:xfrm>
            <a:off x="520700" y="387350"/>
            <a:ext cx="8102600" cy="6083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09600" y="1066800"/>
            <a:ext cx="7772400" cy="838200"/>
          </a:xfrm>
        </p:spPr>
        <p:txBody>
          <a:bodyPr/>
          <a:lstStyle/>
          <a:p>
            <a:r>
              <a:rPr lang="en-US" sz="4400" dirty="0" smtClean="0"/>
              <a:t>The Cosmological Argument</a:t>
            </a:r>
            <a:endParaRPr lang="en-US" sz="4400" dirty="0"/>
          </a:p>
        </p:txBody>
      </p:sp>
      <p:sp>
        <p:nvSpPr>
          <p:cNvPr id="10" name="Content Placeholder 9"/>
          <p:cNvSpPr>
            <a:spLocks noGrp="1"/>
          </p:cNvSpPr>
          <p:nvPr>
            <p:ph type="subTitle" idx="1"/>
          </p:nvPr>
        </p:nvSpPr>
        <p:spPr>
          <a:xfrm>
            <a:off x="990600" y="1905000"/>
            <a:ext cx="7010400" cy="838200"/>
          </a:xfrm>
        </p:spPr>
        <p:txBody>
          <a:bodyPr>
            <a:normAutofit/>
          </a:bodyPr>
          <a:lstStyle/>
          <a:p>
            <a:r>
              <a:rPr lang="en-US" dirty="0" smtClean="0"/>
              <a:t>Cause &amp; Effect</a:t>
            </a:r>
          </a:p>
          <a:p>
            <a:endParaRPr lang="en-US" dirty="0"/>
          </a:p>
        </p:txBody>
      </p:sp>
      <p:sp>
        <p:nvSpPr>
          <p:cNvPr id="5" name="Content Placeholder 9"/>
          <p:cNvSpPr txBox="1">
            <a:spLocks/>
          </p:cNvSpPr>
          <p:nvPr/>
        </p:nvSpPr>
        <p:spPr>
          <a:xfrm>
            <a:off x="990600" y="2971800"/>
            <a:ext cx="7010400" cy="1981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 The universe exists.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solidFill>
                  <a:schemeClr val="bg1"/>
                </a:solidFill>
                <a:latin typeface="Georgia" pitchFamily="18" charset="0"/>
                <a:cs typeface="Times New Roman" pitchFamily="18" charset="0"/>
              </a:rPr>
              <a:t>- Therefore, God exists.</a:t>
            </a:r>
            <a:endPar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09600" y="1066800"/>
            <a:ext cx="7772400" cy="838200"/>
          </a:xfrm>
        </p:spPr>
        <p:txBody>
          <a:bodyPr/>
          <a:lstStyle/>
          <a:p>
            <a:r>
              <a:rPr lang="en-US" sz="4400" dirty="0" smtClean="0"/>
              <a:t>The Cosmological Argument</a:t>
            </a:r>
            <a:endParaRPr lang="en-US" sz="4400" dirty="0"/>
          </a:p>
        </p:txBody>
      </p:sp>
      <p:sp>
        <p:nvSpPr>
          <p:cNvPr id="10" name="Content Placeholder 9"/>
          <p:cNvSpPr>
            <a:spLocks noGrp="1"/>
          </p:cNvSpPr>
          <p:nvPr>
            <p:ph type="subTitle" idx="1"/>
          </p:nvPr>
        </p:nvSpPr>
        <p:spPr>
          <a:xfrm>
            <a:off x="990600" y="1905000"/>
            <a:ext cx="7010400" cy="838200"/>
          </a:xfrm>
        </p:spPr>
        <p:txBody>
          <a:bodyPr>
            <a:normAutofit/>
          </a:bodyPr>
          <a:lstStyle/>
          <a:p>
            <a:r>
              <a:rPr lang="en-US" dirty="0" smtClean="0"/>
              <a:t>Cause &amp; Effect</a:t>
            </a:r>
          </a:p>
          <a:p>
            <a:endParaRPr lang="en-US" dirty="0"/>
          </a:p>
        </p:txBody>
      </p:sp>
      <p:sp>
        <p:nvSpPr>
          <p:cNvPr id="5" name="Content Placeholder 9"/>
          <p:cNvSpPr txBox="1">
            <a:spLocks/>
          </p:cNvSpPr>
          <p:nvPr/>
        </p:nvSpPr>
        <p:spPr>
          <a:xfrm>
            <a:off x="990600" y="2743200"/>
            <a:ext cx="7010400" cy="220980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u="sng" noProof="0" dirty="0" smtClean="0">
                <a:solidFill>
                  <a:srgbClr val="FFC000"/>
                </a:solidFill>
                <a:latin typeface="Georgia" pitchFamily="18" charset="0"/>
                <a:cs typeface="Times New Roman" pitchFamily="18" charset="0"/>
              </a:rPr>
              <a:t>Three Possibilities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dirty="0" smtClean="0">
                <a:ln>
                  <a:noFill/>
                </a:ln>
                <a:solidFill>
                  <a:schemeClr val="bg1"/>
                </a:solidFill>
                <a:effectLst/>
                <a:uLnTx/>
                <a:uFillTx/>
                <a:latin typeface="Georgia" pitchFamily="18" charset="0"/>
                <a:ea typeface="+mn-ea"/>
                <a:cs typeface="Times New Roman" pitchFamily="18" charset="0"/>
              </a:rPr>
              <a:t>It</a:t>
            </a:r>
            <a:r>
              <a:rPr kumimoji="0" lang="en-US" sz="3600" b="0" i="0" u="none" strike="noStrike" kern="1200" cap="none" spc="0" normalizeH="0" dirty="0" smtClean="0">
                <a:ln>
                  <a:noFill/>
                </a:ln>
                <a:solidFill>
                  <a:schemeClr val="bg1"/>
                </a:solidFill>
                <a:effectLst/>
                <a:uLnTx/>
                <a:uFillTx/>
                <a:latin typeface="Georgia" pitchFamily="18" charset="0"/>
                <a:ea typeface="+mn-ea"/>
                <a:cs typeface="Times New Roman" pitchFamily="18" charset="0"/>
              </a:rPr>
              <a:t> made itself</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baseline="0" noProof="0" dirty="0" smtClean="0">
                <a:solidFill>
                  <a:schemeClr val="bg1"/>
                </a:solidFill>
                <a:latin typeface="Georgia" pitchFamily="18" charset="0"/>
                <a:cs typeface="Times New Roman" pitchFamily="18" charset="0"/>
              </a:rPr>
              <a:t>It</a:t>
            </a:r>
            <a:r>
              <a:rPr lang="en-US" sz="3600" noProof="0" dirty="0" smtClean="0">
                <a:solidFill>
                  <a:schemeClr val="bg1"/>
                </a:solidFill>
                <a:latin typeface="Georgia" pitchFamily="18" charset="0"/>
                <a:cs typeface="Times New Roman" pitchFamily="18" charset="0"/>
              </a:rPr>
              <a:t> is eternal</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dirty="0" smtClean="0">
                <a:ln>
                  <a:noFill/>
                </a:ln>
                <a:solidFill>
                  <a:schemeClr val="bg1"/>
                </a:solidFill>
                <a:effectLst/>
                <a:uLnTx/>
                <a:uFillTx/>
                <a:latin typeface="Georgia" pitchFamily="18" charset="0"/>
                <a:ea typeface="+mn-ea"/>
                <a:cs typeface="Times New Roman" pitchFamily="18" charset="0"/>
              </a:rPr>
              <a:t>It</a:t>
            </a:r>
            <a:r>
              <a:rPr kumimoji="0" lang="en-US" sz="3600" b="0" i="0" u="none" strike="noStrike" kern="1200" cap="none" spc="0" normalizeH="0" dirty="0" smtClean="0">
                <a:ln>
                  <a:noFill/>
                </a:ln>
                <a:solidFill>
                  <a:schemeClr val="bg1"/>
                </a:solidFill>
                <a:effectLst/>
                <a:uLnTx/>
                <a:uFillTx/>
                <a:latin typeface="Georgia" pitchFamily="18" charset="0"/>
                <a:ea typeface="+mn-ea"/>
                <a:cs typeface="Times New Roman" pitchFamily="18" charset="0"/>
              </a:rPr>
              <a:t> was created </a:t>
            </a:r>
            <a:endPar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09600" y="1066800"/>
            <a:ext cx="7772400" cy="838200"/>
          </a:xfrm>
        </p:spPr>
        <p:txBody>
          <a:bodyPr/>
          <a:lstStyle/>
          <a:p>
            <a:r>
              <a:rPr lang="en-US" sz="4400" dirty="0" smtClean="0"/>
              <a:t>The Cosmological Argument</a:t>
            </a:r>
            <a:endParaRPr lang="en-US" sz="4400" dirty="0"/>
          </a:p>
        </p:txBody>
      </p:sp>
      <p:sp>
        <p:nvSpPr>
          <p:cNvPr id="10" name="Content Placeholder 9"/>
          <p:cNvSpPr>
            <a:spLocks noGrp="1"/>
          </p:cNvSpPr>
          <p:nvPr>
            <p:ph type="subTitle" idx="1"/>
          </p:nvPr>
        </p:nvSpPr>
        <p:spPr>
          <a:xfrm>
            <a:off x="990600" y="1905000"/>
            <a:ext cx="7010400" cy="838200"/>
          </a:xfrm>
        </p:spPr>
        <p:txBody>
          <a:bodyPr>
            <a:normAutofit/>
          </a:bodyPr>
          <a:lstStyle/>
          <a:p>
            <a:r>
              <a:rPr lang="en-US" dirty="0" smtClean="0"/>
              <a:t>Cause &amp; Effect</a:t>
            </a:r>
          </a:p>
          <a:p>
            <a:endParaRPr lang="en-US" dirty="0"/>
          </a:p>
        </p:txBody>
      </p:sp>
      <p:sp>
        <p:nvSpPr>
          <p:cNvPr id="5" name="Content Placeholder 9"/>
          <p:cNvSpPr txBox="1">
            <a:spLocks/>
          </p:cNvSpPr>
          <p:nvPr/>
        </p:nvSpPr>
        <p:spPr>
          <a:xfrm>
            <a:off x="990600" y="2743200"/>
            <a:ext cx="7010400" cy="2209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u="sng" noProof="0" dirty="0" smtClean="0">
                <a:solidFill>
                  <a:srgbClr val="FFC000"/>
                </a:solidFill>
                <a:latin typeface="Georgia" pitchFamily="18" charset="0"/>
                <a:cs typeface="Times New Roman" pitchFamily="18" charset="0"/>
              </a:rPr>
              <a:t>The Big Bang?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solidFill>
                  <a:schemeClr val="bg1"/>
                </a:solidFill>
                <a:latin typeface="Georgia" pitchFamily="18" charset="0"/>
                <a:cs typeface="Times New Roman" pitchFamily="18" charset="0"/>
              </a:rPr>
              <a:t>This assumes matter existed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dirty="0" smtClean="0">
                <a:ln>
                  <a:noFill/>
                </a:ln>
                <a:solidFill>
                  <a:schemeClr val="bg1"/>
                </a:solidFill>
                <a:effectLst/>
                <a:uLnTx/>
                <a:uFillTx/>
                <a:latin typeface="Georgia" pitchFamily="18" charset="0"/>
                <a:ea typeface="+mn-ea"/>
                <a:cs typeface="Times New Roman" pitchFamily="18" charset="0"/>
              </a:rPr>
              <a:t>Where did matter come from? </a:t>
            </a:r>
            <a:endPar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4880</TotalTime>
  <Words>529</Words>
  <Application>Microsoft Office PowerPoint</Application>
  <PresentationFormat>On-screen Show (4:3)</PresentationFormat>
  <Paragraphs>104</Paragraphs>
  <Slides>50</Slides>
  <Notes>19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Three Arguments for  God’s Existence</vt:lpstr>
      <vt:lpstr>Psalms 14:1</vt:lpstr>
      <vt:lpstr>Genesis 1:1</vt:lpstr>
      <vt:lpstr>Romans 1:20</vt:lpstr>
      <vt:lpstr>Hebrews 11:6</vt:lpstr>
      <vt:lpstr>Slide 6</vt:lpstr>
      <vt:lpstr>The Cosmological Argument</vt:lpstr>
      <vt:lpstr>The Cosmological Argument</vt:lpstr>
      <vt:lpstr>The Cosmological Argument</vt:lpstr>
      <vt:lpstr>Slide 10</vt:lpstr>
      <vt:lpstr>The Cosmological Argument</vt:lpstr>
      <vt:lpstr>Slide 12</vt:lpstr>
      <vt:lpstr>The Teleological Argument</vt:lpstr>
      <vt:lpstr>The Teleological Argument</vt:lpstr>
      <vt:lpstr>Psalm 19:1</vt:lpstr>
      <vt:lpstr>Slide 16</vt:lpstr>
      <vt:lpstr>Slide 17</vt:lpstr>
      <vt:lpstr>Isaiah 42:7</vt:lpstr>
      <vt:lpstr>Slide 19</vt:lpstr>
      <vt:lpstr>Slide 20</vt:lpstr>
      <vt:lpstr>Slide 21</vt:lpstr>
      <vt:lpstr>Slide 22</vt:lpstr>
      <vt:lpstr>Three Arguments for  God’s Existence</vt:lpstr>
      <vt:lpstr>The Cosmological Argument</vt:lpstr>
      <vt:lpstr>The Teleological Argument</vt:lpstr>
      <vt:lpstr>The Anthropological Argument</vt:lpstr>
      <vt:lpstr>God’s fingerprints are on His creation..</vt:lpstr>
      <vt:lpstr>In the world above us..</vt:lpstr>
      <vt:lpstr>In the world around us..</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The Anthropological Argument</vt:lpstr>
      <vt:lpstr>Slide 46</vt:lpstr>
      <vt:lpstr>Slide 47</vt:lpstr>
      <vt:lpstr>Slide 48</vt:lpstr>
      <vt:lpstr>Slide 49</vt:lpstr>
      <vt:lpstr>Three Arguments for  God’s Existence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335</cp:revision>
  <dcterms:created xsi:type="dcterms:W3CDTF">2011-02-15T07:29:10Z</dcterms:created>
  <dcterms:modified xsi:type="dcterms:W3CDTF">2015-12-31T23:56:40Z</dcterms:modified>
</cp:coreProperties>
</file>