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7" r:id="rId2"/>
    <p:sldId id="270" r:id="rId3"/>
    <p:sldId id="268" r:id="rId4"/>
    <p:sldId id="271" r:id="rId5"/>
    <p:sldId id="269" r:id="rId6"/>
    <p:sldId id="272" r:id="rId7"/>
    <p:sldId id="274" r:id="rId8"/>
    <p:sldId id="275" r:id="rId9"/>
    <p:sldId id="276" r:id="rId10"/>
    <p:sldId id="273" r:id="rId11"/>
    <p:sldId id="277" r:id="rId12"/>
    <p:sldId id="278" r:id="rId13"/>
    <p:sldId id="279" r:id="rId14"/>
    <p:sldId id="280" r:id="rId15"/>
    <p:sldId id="281" r:id="rId16"/>
    <p:sldId id="282" r:id="rId17"/>
    <p:sldId id="283" r:id="rId18"/>
    <p:sldId id="285" r:id="rId19"/>
    <p:sldId id="28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B1B"/>
    <a:srgbClr val="360000"/>
    <a:srgbClr val="1D1D1D"/>
    <a:srgbClr val="474747"/>
    <a:srgbClr val="000000"/>
    <a:srgbClr val="0D1F35"/>
    <a:srgbClr val="2C2C2C"/>
    <a:srgbClr val="0094C8"/>
    <a:srgbClr val="180000"/>
    <a:srgbClr val="1E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620"/>
    <p:restoredTop sz="94660"/>
  </p:normalViewPr>
  <p:slideViewPr>
    <p:cSldViewPr>
      <p:cViewPr varScale="1">
        <p:scale>
          <a:sx n="93" d="100"/>
          <a:sy n="93" d="100"/>
        </p:scale>
        <p:origin x="-114" y="-1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800" b="0">
                <a:solidFill>
                  <a:schemeClr val="bg1"/>
                </a:solidFill>
                <a:latin typeface="Georgia" pitchFamily="18" charset="0"/>
              </a:defRPr>
            </a:lvl1pPr>
            <a:lvl2pPr>
              <a:defRPr sz="2400" b="0">
                <a:solidFill>
                  <a:schemeClr val="bg1"/>
                </a:solidFill>
                <a:latin typeface="Georgia" pitchFamily="18" charset="0"/>
              </a:defRPr>
            </a:lvl2pPr>
            <a:lvl3pPr>
              <a:defRPr sz="1800" b="0">
                <a:solidFill>
                  <a:schemeClr val="bg1"/>
                </a:solidFill>
                <a:latin typeface="Georgia" pitchFamily="18" charset="0"/>
              </a:defRPr>
            </a:lvl3pPr>
            <a:lvl4pPr>
              <a:defRPr sz="1800" b="0">
                <a:solidFill>
                  <a:schemeClr val="bg1"/>
                </a:solidFill>
                <a:latin typeface="Georgia" pitchFamily="18" charset="0"/>
              </a:defRPr>
            </a:lvl4pPr>
            <a:lvl5pPr>
              <a:defRPr sz="1800"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1/28/2016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pic>
        <p:nvPicPr>
          <p:cNvPr id="6" name="Picture 5" descr="milky-way-olamington-national-park-australia.jpg"/>
          <p:cNvPicPr>
            <a:picLocks noChangeAspect="1"/>
          </p:cNvPicPr>
          <p:nvPr userDrawn="1"/>
        </p:nvPicPr>
        <p:blipFill>
          <a:blip r:embed="rId14" cstate="print">
            <a:lum bright="-5000" contrast="10000"/>
          </a:blip>
          <a:stretch>
            <a:fillRect/>
          </a:stretch>
        </p:blipFill>
        <p:spPr>
          <a:xfrm>
            <a:off x="0" y="0"/>
            <a:ext cx="9144000" cy="6857999"/>
          </a:xfrm>
          <a:prstGeom prst="rect">
            <a:avLst/>
          </a:prstGeom>
        </p:spPr>
      </p:pic>
      <p:sp>
        <p:nvSpPr>
          <p:cNvPr id="9" name="Rectangle 8"/>
          <p:cNvSpPr/>
          <p:nvPr userDrawn="1"/>
        </p:nvSpPr>
        <p:spPr>
          <a:xfrm>
            <a:off x="0" y="0"/>
            <a:ext cx="9144000" cy="6858000"/>
          </a:xfrm>
          <a:prstGeom prst="rect">
            <a:avLst/>
          </a:prstGeom>
          <a:solidFill>
            <a:srgbClr val="1D1D1D">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533400" y="1828800"/>
            <a:ext cx="8229600" cy="4449763"/>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milky-way-olamington-national-park-australia.jpg"/>
          <p:cNvPicPr>
            <a:picLocks noChangeAspect="1"/>
          </p:cNvPicPr>
          <p:nvPr/>
        </p:nvPicPr>
        <p:blipFill>
          <a:blip r:embed="rId2" cstate="print">
            <a:lum bright="-5000" contrast="10000"/>
          </a:blip>
          <a:stretch>
            <a:fillRect/>
          </a:stretch>
        </p:blipFill>
        <p:spPr>
          <a:xfrm>
            <a:off x="0" y="-152400"/>
            <a:ext cx="9144000" cy="7010400"/>
          </a:xfrm>
          <a:prstGeom prst="rect">
            <a:avLst/>
          </a:prstGeom>
        </p:spPr>
      </p:pic>
      <p:sp>
        <p:nvSpPr>
          <p:cNvPr id="4" name="Title 3"/>
          <p:cNvSpPr>
            <a:spLocks noGrp="1"/>
          </p:cNvSpPr>
          <p:nvPr>
            <p:ph type="ctrTitle"/>
          </p:nvPr>
        </p:nvSpPr>
        <p:spPr>
          <a:xfrm>
            <a:off x="762000" y="304800"/>
            <a:ext cx="7772400" cy="1523999"/>
          </a:xfrm>
          <a:solidFill>
            <a:srgbClr val="1D1D1D">
              <a:alpha val="40000"/>
            </a:srgbClr>
          </a:solidFill>
        </p:spPr>
        <p:txBody>
          <a:bodyPr/>
          <a:lstStyle/>
          <a:p>
            <a:pPr>
              <a:lnSpc>
                <a:spcPts val="4200"/>
              </a:lnSpc>
            </a:pPr>
            <a:r>
              <a:rPr lang="en-US" sz="6000" u="sng" dirty="0" err="1" smtClean="0">
                <a:latin typeface="ArtBrush" pitchFamily="34" charset="0"/>
              </a:rPr>
              <a:t>Adonai</a:t>
            </a:r>
            <a:r>
              <a:rPr lang="en-US" dirty="0" smtClean="0"/>
              <a:t/>
            </a:r>
            <a:br>
              <a:rPr lang="en-US" dirty="0" smtClean="0"/>
            </a:br>
            <a:r>
              <a:rPr lang="en-US" sz="4000" dirty="0" smtClean="0"/>
              <a:t>Owner and Ruler</a:t>
            </a:r>
            <a:endParaRPr lang="en-US" sz="4000" dirty="0"/>
          </a:p>
        </p:txBody>
      </p:sp>
      <p:sp>
        <p:nvSpPr>
          <p:cNvPr id="5" name="Subtitle 4"/>
          <p:cNvSpPr>
            <a:spLocks noGrp="1"/>
          </p:cNvSpPr>
          <p:nvPr>
            <p:ph type="subTitle" idx="1"/>
          </p:nvPr>
        </p:nvSpPr>
        <p:spPr>
          <a:xfrm>
            <a:off x="1371600" y="5562600"/>
            <a:ext cx="6400800" cy="914400"/>
          </a:xfrm>
        </p:spPr>
        <p:txBody>
          <a:bodyPr anchor="ctr">
            <a:normAutofit/>
          </a:bodyPr>
          <a:lstStyle/>
          <a:p>
            <a:r>
              <a:rPr lang="en-US" sz="4000" dirty="0" smtClean="0"/>
              <a:t>Genesis 15:1-8</a:t>
            </a:r>
            <a:endParaRPr lang="en-US" sz="4000" dirty="0"/>
          </a:p>
        </p:txBody>
      </p:sp>
      <p:pic>
        <p:nvPicPr>
          <p:cNvPr id="7" name="Picture 6" descr="Adonai Owner and Ruler.jpg"/>
          <p:cNvPicPr>
            <a:picLocks noChangeAspect="1"/>
          </p:cNvPicPr>
          <p:nvPr/>
        </p:nvPicPr>
        <p:blipFill>
          <a:blip r:embed="rId3" cstate="print">
            <a:lum bright="-5000" contrast="10000"/>
          </a:blip>
          <a:srcRect l="998" t="1341" r="998" b="1341"/>
          <a:stretch>
            <a:fillRect/>
          </a:stretch>
        </p:blipFill>
        <p:spPr>
          <a:xfrm>
            <a:off x="0" y="-152400"/>
            <a:ext cx="9144000" cy="70104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Owner of Everything.jpg"/>
          <p:cNvPicPr>
            <a:picLocks noChangeAspect="1"/>
          </p:cNvPicPr>
          <p:nvPr/>
        </p:nvPicPr>
        <p:blipFill>
          <a:blip r:embed="rId2" cstate="print">
            <a:lum bright="-15000" contrast="10000"/>
          </a:blip>
          <a:srcRect r="13440"/>
          <a:stretch>
            <a:fillRect/>
          </a:stretch>
        </p:blipFill>
        <p:spPr>
          <a:xfrm>
            <a:off x="1" y="0"/>
            <a:ext cx="9144000" cy="6858000"/>
          </a:xfrm>
          <a:prstGeom prst="rect">
            <a:avLst/>
          </a:prstGeom>
        </p:spPr>
      </p:pic>
      <p:sp>
        <p:nvSpPr>
          <p:cNvPr id="4" name="Rectangle 3"/>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solidFill>
            <a:schemeClr val="tx1">
              <a:alpha val="35000"/>
            </a:schemeClr>
          </a:solidFill>
        </p:spPr>
        <p:txBody>
          <a:bodyPr/>
          <a:lstStyle/>
          <a:p>
            <a:r>
              <a:rPr lang="en-US" dirty="0" smtClean="0"/>
              <a:t>Lord and Master..</a:t>
            </a:r>
            <a:endParaRPr lang="en-US" dirty="0"/>
          </a:p>
        </p:txBody>
      </p:sp>
      <p:sp>
        <p:nvSpPr>
          <p:cNvPr id="6" name="Content Placeholder 5"/>
          <p:cNvSpPr>
            <a:spLocks noGrp="1"/>
          </p:cNvSpPr>
          <p:nvPr>
            <p:ph idx="1"/>
          </p:nvPr>
        </p:nvSpPr>
        <p:spPr>
          <a:xfrm>
            <a:off x="381000" y="1828800"/>
            <a:ext cx="5867400" cy="4449763"/>
          </a:xfrm>
          <a:solidFill>
            <a:schemeClr val="tx1">
              <a:alpha val="35000"/>
            </a:schemeClr>
          </a:solidFill>
        </p:spPr>
        <p:txBody>
          <a:bodyPr/>
          <a:lstStyle/>
          <a:p>
            <a:r>
              <a:rPr lang="en-US" sz="3200" dirty="0" smtClean="0"/>
              <a:t>Surrender and submission..</a:t>
            </a:r>
          </a:p>
          <a:p>
            <a:pPr lvl="1"/>
            <a:r>
              <a:rPr lang="en-US" sz="2800" dirty="0" smtClean="0"/>
              <a:t>Acknowledge God’s ownership</a:t>
            </a:r>
          </a:p>
          <a:p>
            <a:pPr lvl="1"/>
            <a:r>
              <a:rPr lang="en-US" sz="2800" dirty="0" smtClean="0"/>
              <a:t>Requires our submission</a:t>
            </a:r>
          </a:p>
          <a:p>
            <a:r>
              <a:rPr lang="en-US" sz="3200" dirty="0" smtClean="0"/>
              <a:t>We are merely stewards..</a:t>
            </a:r>
          </a:p>
          <a:p>
            <a:pPr lvl="1"/>
            <a:r>
              <a:rPr lang="en-US" sz="2800" dirty="0" smtClean="0"/>
              <a:t>All we have belongs to Him</a:t>
            </a:r>
          </a:p>
          <a:p>
            <a:pPr lvl="1"/>
            <a:r>
              <a:rPr lang="en-US" sz="2800" dirty="0" smtClean="0"/>
              <a:t>We are allowed to use it</a:t>
            </a:r>
          </a:p>
          <a:p>
            <a:pPr lvl="1"/>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dissolv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dissolv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dissolv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dissolv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dissolve">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5562600" cy="1143000"/>
          </a:xfrm>
        </p:spPr>
        <p:txBody>
          <a:bodyPr/>
          <a:lstStyle/>
          <a:p>
            <a:r>
              <a:rPr lang="en-US" dirty="0" smtClean="0"/>
              <a:t>Helps us overcome doubts</a:t>
            </a:r>
            <a:endParaRPr lang="en-US" dirty="0"/>
          </a:p>
        </p:txBody>
      </p:sp>
      <p:sp>
        <p:nvSpPr>
          <p:cNvPr id="3" name="Content Placeholder 2"/>
          <p:cNvSpPr>
            <a:spLocks noGrp="1"/>
          </p:cNvSpPr>
          <p:nvPr>
            <p:ph idx="1"/>
          </p:nvPr>
        </p:nvSpPr>
        <p:spPr>
          <a:xfrm>
            <a:off x="381000" y="4191000"/>
            <a:ext cx="8305800" cy="2468563"/>
          </a:xfrm>
        </p:spPr>
        <p:txBody>
          <a:bodyPr>
            <a:normAutofit/>
          </a:bodyPr>
          <a:lstStyle/>
          <a:p>
            <a:r>
              <a:rPr lang="en-US" dirty="0" smtClean="0">
                <a:solidFill>
                  <a:srgbClr val="FFC000"/>
                </a:solidFill>
              </a:rPr>
              <a:t>Exodus 4:10-12 </a:t>
            </a:r>
            <a:r>
              <a:rPr lang="en-US" dirty="0" smtClean="0"/>
              <a:t>Then Moses said to the LORD (Yahweh), "O my Lord (</a:t>
            </a:r>
            <a:r>
              <a:rPr lang="en-US" dirty="0" err="1" smtClean="0"/>
              <a:t>Adonai</a:t>
            </a:r>
            <a:r>
              <a:rPr lang="en-US" dirty="0" smtClean="0"/>
              <a:t>), I am not eloquent, neither before nor since You have spoken to Your servant; but I am slow of speech and slow of tongue."</a:t>
            </a:r>
            <a:endParaRPr lang="en-US" dirty="0"/>
          </a:p>
        </p:txBody>
      </p:sp>
      <p:pic>
        <p:nvPicPr>
          <p:cNvPr id="4" name="Picture 3" descr="Burning-Bush-Moses-Ten-Commandments-Movie.jpg"/>
          <p:cNvPicPr>
            <a:picLocks noChangeAspect="1"/>
          </p:cNvPicPr>
          <p:nvPr/>
        </p:nvPicPr>
        <p:blipFill>
          <a:blip r:embed="rId2" cstate="print"/>
          <a:stretch>
            <a:fillRect/>
          </a:stretch>
        </p:blipFill>
        <p:spPr>
          <a:xfrm>
            <a:off x="1447800" y="1295400"/>
            <a:ext cx="5486400" cy="27432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5562600" cy="1143000"/>
          </a:xfrm>
        </p:spPr>
        <p:txBody>
          <a:bodyPr/>
          <a:lstStyle/>
          <a:p>
            <a:r>
              <a:rPr lang="en-US" dirty="0" smtClean="0"/>
              <a:t>Helps us overcome doubts</a:t>
            </a:r>
            <a:endParaRPr lang="en-US" dirty="0"/>
          </a:p>
        </p:txBody>
      </p:sp>
      <p:sp>
        <p:nvSpPr>
          <p:cNvPr id="3" name="Content Placeholder 2"/>
          <p:cNvSpPr>
            <a:spLocks noGrp="1"/>
          </p:cNvSpPr>
          <p:nvPr>
            <p:ph idx="1"/>
          </p:nvPr>
        </p:nvSpPr>
        <p:spPr>
          <a:xfrm>
            <a:off x="381000" y="4191000"/>
            <a:ext cx="8305800" cy="2468563"/>
          </a:xfrm>
        </p:spPr>
        <p:txBody>
          <a:bodyPr>
            <a:normAutofit/>
          </a:bodyPr>
          <a:lstStyle/>
          <a:p>
            <a:r>
              <a:rPr lang="en-US" dirty="0" smtClean="0">
                <a:solidFill>
                  <a:srgbClr val="FFC000"/>
                </a:solidFill>
              </a:rPr>
              <a:t>Exodus 4:10-12 </a:t>
            </a:r>
            <a:r>
              <a:rPr lang="en-US" dirty="0" smtClean="0"/>
              <a:t>11 So the Lord said to him, "</a:t>
            </a:r>
            <a:r>
              <a:rPr lang="en-US" u="sng" dirty="0" smtClean="0"/>
              <a:t>Who has made man's mouth</a:t>
            </a:r>
            <a:r>
              <a:rPr lang="en-US" dirty="0" smtClean="0"/>
              <a:t>? Or who makes the mute, the deaf, the seeing, or the blind? Have not I, the Lord? 12 Now therefore, go, and I will be with your mouth and teach you what you shall say."</a:t>
            </a:r>
          </a:p>
          <a:p>
            <a:endParaRPr lang="en-US" dirty="0"/>
          </a:p>
        </p:txBody>
      </p:sp>
      <p:pic>
        <p:nvPicPr>
          <p:cNvPr id="5" name="Picture 4" descr="Moses before Pharaoh.jpg"/>
          <p:cNvPicPr>
            <a:picLocks noChangeAspect="1"/>
          </p:cNvPicPr>
          <p:nvPr/>
        </p:nvPicPr>
        <p:blipFill>
          <a:blip r:embed="rId2" cstate="print">
            <a:lum bright="-5000" contrast="10000"/>
          </a:blip>
          <a:srcRect t="9231" b="9231"/>
          <a:stretch>
            <a:fillRect/>
          </a:stretch>
        </p:blipFill>
        <p:spPr>
          <a:xfrm>
            <a:off x="2286000" y="1219200"/>
            <a:ext cx="3810000" cy="2804589"/>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5562600" cy="1143000"/>
          </a:xfrm>
        </p:spPr>
        <p:txBody>
          <a:bodyPr/>
          <a:lstStyle/>
          <a:p>
            <a:r>
              <a:rPr lang="en-US" dirty="0" smtClean="0"/>
              <a:t>Helps us overcome doubts</a:t>
            </a:r>
            <a:endParaRPr lang="en-US" dirty="0"/>
          </a:p>
        </p:txBody>
      </p:sp>
      <p:sp>
        <p:nvSpPr>
          <p:cNvPr id="3" name="Content Placeholder 2"/>
          <p:cNvSpPr>
            <a:spLocks noGrp="1"/>
          </p:cNvSpPr>
          <p:nvPr>
            <p:ph idx="1"/>
          </p:nvPr>
        </p:nvSpPr>
        <p:spPr>
          <a:xfrm>
            <a:off x="381000" y="4038600"/>
            <a:ext cx="8305800" cy="2819400"/>
          </a:xfrm>
        </p:spPr>
        <p:txBody>
          <a:bodyPr>
            <a:normAutofit fontScale="85000" lnSpcReduction="10000"/>
          </a:bodyPr>
          <a:lstStyle/>
          <a:p>
            <a:r>
              <a:rPr lang="en-US" dirty="0" smtClean="0">
                <a:solidFill>
                  <a:srgbClr val="FFC000"/>
                </a:solidFill>
              </a:rPr>
              <a:t>Judges 6:12-15  </a:t>
            </a:r>
            <a:r>
              <a:rPr lang="en-US" dirty="0" smtClean="0"/>
              <a:t>And the Angel of the Lord appeared to him, and said to him, "The Lord is with you, you mighty man of valor!" 13 Gideon said to Him, "O my lord, if the Lord is with us, why then has all this happened to us? And where are all His miracles which our fathers told us about, saying, 'Did not the Lord bring us up from Egypt?' But now the Lord has forsaken us and delivered us into the hands of the </a:t>
            </a:r>
            <a:r>
              <a:rPr lang="en-US" dirty="0" err="1" smtClean="0"/>
              <a:t>Midianites</a:t>
            </a:r>
            <a:r>
              <a:rPr lang="en-US" dirty="0" smtClean="0"/>
              <a:t>."</a:t>
            </a:r>
            <a:endParaRPr lang="en-US" dirty="0"/>
          </a:p>
        </p:txBody>
      </p:sp>
      <p:pic>
        <p:nvPicPr>
          <p:cNvPr id="6" name="Picture 5" descr="Gideon builds altar.jpg"/>
          <p:cNvPicPr>
            <a:picLocks noChangeAspect="1"/>
          </p:cNvPicPr>
          <p:nvPr/>
        </p:nvPicPr>
        <p:blipFill>
          <a:blip r:embed="rId2" cstate="print"/>
          <a:stretch>
            <a:fillRect/>
          </a:stretch>
        </p:blipFill>
        <p:spPr>
          <a:xfrm>
            <a:off x="2209800" y="1143000"/>
            <a:ext cx="4084150" cy="27432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5562600" cy="1143000"/>
          </a:xfrm>
        </p:spPr>
        <p:txBody>
          <a:bodyPr/>
          <a:lstStyle/>
          <a:p>
            <a:r>
              <a:rPr lang="en-US" dirty="0" smtClean="0"/>
              <a:t>Helps us overcome doubts</a:t>
            </a:r>
            <a:endParaRPr lang="en-US" dirty="0"/>
          </a:p>
        </p:txBody>
      </p:sp>
      <p:sp>
        <p:nvSpPr>
          <p:cNvPr id="3" name="Content Placeholder 2"/>
          <p:cNvSpPr>
            <a:spLocks noGrp="1"/>
          </p:cNvSpPr>
          <p:nvPr>
            <p:ph idx="1"/>
          </p:nvPr>
        </p:nvSpPr>
        <p:spPr>
          <a:xfrm>
            <a:off x="381000" y="4038600"/>
            <a:ext cx="8305800" cy="2819400"/>
          </a:xfrm>
        </p:spPr>
        <p:txBody>
          <a:bodyPr>
            <a:normAutofit fontScale="85000" lnSpcReduction="10000"/>
          </a:bodyPr>
          <a:lstStyle/>
          <a:p>
            <a:r>
              <a:rPr lang="en-US" dirty="0" smtClean="0">
                <a:solidFill>
                  <a:srgbClr val="FFC000"/>
                </a:solidFill>
              </a:rPr>
              <a:t>Judges 6:12-15 </a:t>
            </a:r>
            <a:r>
              <a:rPr lang="en-US" dirty="0" smtClean="0"/>
              <a:t>14 Then the Lord turned to him and said, "Go in this might of yours, and you shall save Israel from the hand of the </a:t>
            </a:r>
            <a:r>
              <a:rPr lang="en-US" dirty="0" err="1" smtClean="0"/>
              <a:t>Midianites</a:t>
            </a:r>
            <a:r>
              <a:rPr lang="en-US" dirty="0" smtClean="0"/>
              <a:t>. Have I not sent you?" 15 So he said to Him, "O my Lord (</a:t>
            </a:r>
            <a:r>
              <a:rPr lang="en-US" dirty="0" err="1" smtClean="0"/>
              <a:t>Adonai</a:t>
            </a:r>
            <a:r>
              <a:rPr lang="en-US" dirty="0" smtClean="0"/>
              <a:t>), how can I save Israel? Indeed my clan is the weakest in Manasseh, and I am the least in my father's house. 16 And the Lord said to him, "Surely I will be with you, and you shall defeat the </a:t>
            </a:r>
            <a:r>
              <a:rPr lang="en-US" dirty="0" err="1" smtClean="0"/>
              <a:t>Midianites</a:t>
            </a:r>
            <a:r>
              <a:rPr lang="en-US" dirty="0" smtClean="0"/>
              <a:t> as one man."  ... </a:t>
            </a:r>
            <a:endParaRPr lang="en-US" dirty="0"/>
          </a:p>
        </p:txBody>
      </p:sp>
      <p:pic>
        <p:nvPicPr>
          <p:cNvPr id="5" name="Picture 4" descr="Gideon the mighty warrior.jpg"/>
          <p:cNvPicPr>
            <a:picLocks noChangeAspect="1"/>
          </p:cNvPicPr>
          <p:nvPr/>
        </p:nvPicPr>
        <p:blipFill>
          <a:blip r:embed="rId2" cstate="print"/>
          <a:stretch>
            <a:fillRect/>
          </a:stretch>
        </p:blipFill>
        <p:spPr>
          <a:xfrm>
            <a:off x="1905000" y="1219200"/>
            <a:ext cx="4660900" cy="2622744"/>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400800" cy="1143000"/>
          </a:xfrm>
        </p:spPr>
        <p:txBody>
          <a:bodyPr>
            <a:normAutofit fontScale="90000"/>
          </a:bodyPr>
          <a:lstStyle/>
          <a:p>
            <a:r>
              <a:rPr lang="en-US" dirty="0" smtClean="0"/>
              <a:t>Acknowledgment </a:t>
            </a:r>
            <a:r>
              <a:rPr lang="en-US" dirty="0" err="1" smtClean="0"/>
              <a:t>vs</a:t>
            </a:r>
            <a:r>
              <a:rPr lang="en-US" dirty="0" smtClean="0"/>
              <a:t> Surrender..</a:t>
            </a:r>
            <a:endParaRPr lang="en-US" dirty="0"/>
          </a:p>
        </p:txBody>
      </p:sp>
      <p:sp>
        <p:nvSpPr>
          <p:cNvPr id="5" name="Content Placeholder 4"/>
          <p:cNvSpPr>
            <a:spLocks noGrp="1"/>
          </p:cNvSpPr>
          <p:nvPr>
            <p:ph idx="1"/>
          </p:nvPr>
        </p:nvSpPr>
        <p:spPr>
          <a:xfrm>
            <a:off x="533400" y="3733800"/>
            <a:ext cx="8229600" cy="2544763"/>
          </a:xfrm>
        </p:spPr>
        <p:txBody>
          <a:bodyPr/>
          <a:lstStyle/>
          <a:p>
            <a:r>
              <a:rPr lang="en-US" dirty="0" smtClean="0">
                <a:solidFill>
                  <a:srgbClr val="FFC000"/>
                </a:solidFill>
              </a:rPr>
              <a:t>1 Timothy 6:6-8</a:t>
            </a:r>
            <a:r>
              <a:rPr lang="en-US" dirty="0" smtClean="0"/>
              <a:t> Now godliness with contentment is great gain. 7 For we brought nothing into this world, and it is certain we can carry nothing out. 8 And having food and clothing, with these we shall be content. </a:t>
            </a:r>
          </a:p>
          <a:p>
            <a:endParaRPr lang="en-US" dirty="0"/>
          </a:p>
        </p:txBody>
      </p:sp>
      <p:pic>
        <p:nvPicPr>
          <p:cNvPr id="6" name="Content Placeholder 3" descr="surrender3.jpg"/>
          <p:cNvPicPr>
            <a:picLocks noChangeAspect="1"/>
          </p:cNvPicPr>
          <p:nvPr/>
        </p:nvPicPr>
        <p:blipFill>
          <a:blip r:embed="rId2" cstate="print"/>
          <a:stretch>
            <a:fillRect/>
          </a:stretch>
        </p:blipFill>
        <p:spPr>
          <a:xfrm>
            <a:off x="2438400" y="1295400"/>
            <a:ext cx="3561954" cy="2239963"/>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400800" cy="1143000"/>
          </a:xfrm>
        </p:spPr>
        <p:txBody>
          <a:bodyPr>
            <a:normAutofit fontScale="90000"/>
          </a:bodyPr>
          <a:lstStyle/>
          <a:p>
            <a:r>
              <a:rPr lang="en-US" dirty="0" smtClean="0"/>
              <a:t>Acknowledgment </a:t>
            </a:r>
            <a:r>
              <a:rPr lang="en-US" dirty="0" err="1" smtClean="0"/>
              <a:t>vs</a:t>
            </a:r>
            <a:r>
              <a:rPr lang="en-US" dirty="0" smtClean="0"/>
              <a:t> Surrender..</a:t>
            </a:r>
            <a:endParaRPr lang="en-US" dirty="0"/>
          </a:p>
        </p:txBody>
      </p:sp>
      <p:sp>
        <p:nvSpPr>
          <p:cNvPr id="5" name="Content Placeholder 4"/>
          <p:cNvSpPr>
            <a:spLocks noGrp="1"/>
          </p:cNvSpPr>
          <p:nvPr>
            <p:ph idx="1"/>
          </p:nvPr>
        </p:nvSpPr>
        <p:spPr>
          <a:xfrm>
            <a:off x="304800" y="3733800"/>
            <a:ext cx="8458200" cy="2895600"/>
          </a:xfrm>
        </p:spPr>
        <p:txBody>
          <a:bodyPr>
            <a:normAutofit fontScale="92500" lnSpcReduction="20000"/>
          </a:bodyPr>
          <a:lstStyle/>
          <a:p>
            <a:r>
              <a:rPr lang="en-US" dirty="0" smtClean="0">
                <a:solidFill>
                  <a:srgbClr val="FFC000"/>
                </a:solidFill>
              </a:rPr>
              <a:t>Acts 2:36</a:t>
            </a:r>
            <a:r>
              <a:rPr lang="en-US" dirty="0" smtClean="0"/>
              <a:t> "Therefore let all the house of Israel know assuredly that God has made this Jesus, whom you crucified, both Lord and Christ." </a:t>
            </a:r>
          </a:p>
          <a:p>
            <a:r>
              <a:rPr lang="en-US" dirty="0" smtClean="0">
                <a:solidFill>
                  <a:srgbClr val="FFC000"/>
                </a:solidFill>
              </a:rPr>
              <a:t>Romans 10:9-10</a:t>
            </a:r>
            <a:r>
              <a:rPr lang="en-US" dirty="0" smtClean="0"/>
              <a:t>  that if you confess with your mouth the Lord Jesus and believe in your heart that God has raised Him from the dead, you will be saved. 10 For with the heart one believes unto righteousness, and with the mouth confession is made unto salvation... </a:t>
            </a:r>
          </a:p>
          <a:p>
            <a:endParaRPr lang="en-US" dirty="0"/>
          </a:p>
        </p:txBody>
      </p:sp>
      <p:pic>
        <p:nvPicPr>
          <p:cNvPr id="6" name="Content Placeholder 3" descr="surrender3.jpg"/>
          <p:cNvPicPr>
            <a:picLocks noChangeAspect="1"/>
          </p:cNvPicPr>
          <p:nvPr/>
        </p:nvPicPr>
        <p:blipFill>
          <a:blip r:embed="rId2" cstate="print"/>
          <a:stretch>
            <a:fillRect/>
          </a:stretch>
        </p:blipFill>
        <p:spPr>
          <a:xfrm>
            <a:off x="2438400" y="1295400"/>
            <a:ext cx="3561954" cy="22399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400800" cy="1143000"/>
          </a:xfrm>
        </p:spPr>
        <p:txBody>
          <a:bodyPr>
            <a:normAutofit fontScale="90000"/>
          </a:bodyPr>
          <a:lstStyle/>
          <a:p>
            <a:r>
              <a:rPr lang="en-US" dirty="0" smtClean="0"/>
              <a:t>Acknowledgment </a:t>
            </a:r>
            <a:r>
              <a:rPr lang="en-US" dirty="0" err="1" smtClean="0"/>
              <a:t>vs</a:t>
            </a:r>
            <a:r>
              <a:rPr lang="en-US" dirty="0" smtClean="0"/>
              <a:t> Surrender..</a:t>
            </a:r>
            <a:endParaRPr lang="en-US" dirty="0"/>
          </a:p>
        </p:txBody>
      </p:sp>
      <p:sp>
        <p:nvSpPr>
          <p:cNvPr id="5" name="Content Placeholder 4"/>
          <p:cNvSpPr>
            <a:spLocks noGrp="1"/>
          </p:cNvSpPr>
          <p:nvPr>
            <p:ph idx="1"/>
          </p:nvPr>
        </p:nvSpPr>
        <p:spPr>
          <a:xfrm>
            <a:off x="304800" y="3505200"/>
            <a:ext cx="8610600" cy="3124200"/>
          </a:xfrm>
        </p:spPr>
        <p:txBody>
          <a:bodyPr>
            <a:normAutofit fontScale="85000" lnSpcReduction="10000"/>
          </a:bodyPr>
          <a:lstStyle/>
          <a:p>
            <a:r>
              <a:rPr lang="en-US" dirty="0" smtClean="0">
                <a:solidFill>
                  <a:srgbClr val="FFC000"/>
                </a:solidFill>
              </a:rPr>
              <a:t>1 Timothy 1:12-15  </a:t>
            </a:r>
            <a:r>
              <a:rPr lang="en-US" dirty="0" smtClean="0"/>
              <a:t>And I thank Christ Jesus our Lord who has enabled me, because He counted me faithful, putting me into the ministry, 13 although I was formerly a blasphemer, a persecutor, and an insolent man; but I obtained mercy because I did it ignorantly in unbelief. 14 And the grace of our Lord was exceedingly abundant, with faith and love which are in Christ Jesus. 15 This is a faithful saying and worthy of all acceptance, that Christ Jesus came into the world to save sinners, of whom I am chief.</a:t>
            </a:r>
          </a:p>
        </p:txBody>
      </p:sp>
      <p:pic>
        <p:nvPicPr>
          <p:cNvPr id="6" name="Content Placeholder 3" descr="surrender3.jpg"/>
          <p:cNvPicPr>
            <a:picLocks noChangeAspect="1"/>
          </p:cNvPicPr>
          <p:nvPr/>
        </p:nvPicPr>
        <p:blipFill>
          <a:blip r:embed="rId2" cstate="print"/>
          <a:stretch>
            <a:fillRect/>
          </a:stretch>
        </p:blipFill>
        <p:spPr>
          <a:xfrm>
            <a:off x="2438400" y="1295400"/>
            <a:ext cx="3561954" cy="22399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lue-mountains-australia.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2" descr="Adonai my-Lord-and-my-Master.jpg"/>
          <p:cNvPicPr>
            <a:picLocks noChangeAspect="1"/>
          </p:cNvPicPr>
          <p:nvPr/>
        </p:nvPicPr>
        <p:blipFill>
          <a:blip r:embed="rId3" cstate="print">
            <a:lum bright="-10000" contrast="10000"/>
          </a:blip>
          <a:srcRect b="37906"/>
          <a:stretch>
            <a:fillRect/>
          </a:stretch>
        </p:blipFill>
        <p:spPr>
          <a:xfrm>
            <a:off x="2133600" y="609600"/>
            <a:ext cx="4809744" cy="1048506"/>
          </a:xfrm>
          <a:prstGeom prst="rect">
            <a:avLst/>
          </a:prstGeom>
        </p:spPr>
      </p:pic>
      <p:sp>
        <p:nvSpPr>
          <p:cNvPr id="8" name="Content Placeholder 7"/>
          <p:cNvSpPr>
            <a:spLocks noGrp="1"/>
          </p:cNvSpPr>
          <p:nvPr>
            <p:ph idx="1"/>
          </p:nvPr>
        </p:nvSpPr>
        <p:spPr>
          <a:xfrm>
            <a:off x="381000" y="1981200"/>
            <a:ext cx="8382000" cy="4297363"/>
          </a:xfrm>
          <a:solidFill>
            <a:schemeClr val="tx1">
              <a:alpha val="50000"/>
            </a:schemeClr>
          </a:solidFill>
        </p:spPr>
        <p:txBody>
          <a:bodyPr>
            <a:normAutofit lnSpcReduction="10000"/>
          </a:bodyPr>
          <a:lstStyle/>
          <a:p>
            <a:r>
              <a:rPr lang="en-US" sz="3600" dirty="0" smtClean="0"/>
              <a:t>Knowing God as </a:t>
            </a:r>
            <a:r>
              <a:rPr lang="en-US" sz="3600" dirty="0" err="1" smtClean="0"/>
              <a:t>Adonai</a:t>
            </a:r>
            <a:r>
              <a:rPr lang="en-US" sz="3600" dirty="0" smtClean="0"/>
              <a:t>.. </a:t>
            </a:r>
          </a:p>
          <a:p>
            <a:pPr lvl="1"/>
            <a:r>
              <a:rPr lang="en-US" sz="3200" dirty="0" smtClean="0"/>
              <a:t>They are servants (God as owner)</a:t>
            </a:r>
          </a:p>
          <a:p>
            <a:pPr lvl="1"/>
            <a:r>
              <a:rPr lang="en-US" sz="3200" dirty="0" smtClean="0"/>
              <a:t>He can supply all their needs</a:t>
            </a:r>
          </a:p>
          <a:p>
            <a:pPr lvl="1"/>
            <a:r>
              <a:rPr lang="en-US" sz="3200" dirty="0" smtClean="0"/>
              <a:t>Can do whatever He calls them to do</a:t>
            </a:r>
          </a:p>
          <a:p>
            <a:endParaRPr lang="en-US" dirty="0" smtClean="0"/>
          </a:p>
          <a:p>
            <a:r>
              <a:rPr lang="en-US" sz="3200" dirty="0" smtClean="0">
                <a:solidFill>
                  <a:srgbClr val="FFC000"/>
                </a:solidFill>
              </a:rPr>
              <a:t>Daniel 11:32b </a:t>
            </a:r>
            <a:r>
              <a:rPr lang="en-US" sz="3200" dirty="0" smtClean="0"/>
              <a:t>but the people who know their God shall be strong, and carry out great exploits.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dissolve">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dissolve">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dissolve">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dissolve">
                                      <p:cBhvr>
                                        <p:cTn id="2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milky-way-olamington-national-park-australia.jpg"/>
          <p:cNvPicPr>
            <a:picLocks noChangeAspect="1"/>
          </p:cNvPicPr>
          <p:nvPr/>
        </p:nvPicPr>
        <p:blipFill>
          <a:blip r:embed="rId2" cstate="print">
            <a:lum bright="-5000" contrast="10000"/>
          </a:blip>
          <a:stretch>
            <a:fillRect/>
          </a:stretch>
        </p:blipFill>
        <p:spPr>
          <a:xfrm>
            <a:off x="0" y="-152400"/>
            <a:ext cx="9144000" cy="7010400"/>
          </a:xfrm>
          <a:prstGeom prst="rect">
            <a:avLst/>
          </a:prstGeom>
        </p:spPr>
      </p:pic>
      <p:sp>
        <p:nvSpPr>
          <p:cNvPr id="4" name="Title 3"/>
          <p:cNvSpPr>
            <a:spLocks noGrp="1"/>
          </p:cNvSpPr>
          <p:nvPr>
            <p:ph type="ctrTitle"/>
          </p:nvPr>
        </p:nvSpPr>
        <p:spPr>
          <a:xfrm>
            <a:off x="762000" y="304800"/>
            <a:ext cx="7772400" cy="1523999"/>
          </a:xfrm>
          <a:solidFill>
            <a:srgbClr val="1D1D1D">
              <a:alpha val="40000"/>
            </a:srgbClr>
          </a:solidFill>
        </p:spPr>
        <p:txBody>
          <a:bodyPr/>
          <a:lstStyle/>
          <a:p>
            <a:pPr>
              <a:lnSpc>
                <a:spcPts val="4200"/>
              </a:lnSpc>
            </a:pPr>
            <a:r>
              <a:rPr lang="en-US" sz="6000" u="sng" dirty="0" err="1" smtClean="0">
                <a:latin typeface="ArtBrush" pitchFamily="34" charset="0"/>
              </a:rPr>
              <a:t>Adonai</a:t>
            </a:r>
            <a:r>
              <a:rPr lang="en-US" dirty="0" smtClean="0"/>
              <a:t/>
            </a:r>
            <a:br>
              <a:rPr lang="en-US" dirty="0" smtClean="0"/>
            </a:br>
            <a:r>
              <a:rPr lang="en-US" sz="4000" dirty="0" smtClean="0"/>
              <a:t>Owner and Ruler</a:t>
            </a:r>
            <a:endParaRPr lang="en-US" sz="4000" dirty="0"/>
          </a:p>
        </p:txBody>
      </p:sp>
      <p:sp>
        <p:nvSpPr>
          <p:cNvPr id="5" name="Subtitle 4"/>
          <p:cNvSpPr>
            <a:spLocks noGrp="1"/>
          </p:cNvSpPr>
          <p:nvPr>
            <p:ph type="subTitle" idx="1"/>
          </p:nvPr>
        </p:nvSpPr>
        <p:spPr>
          <a:xfrm>
            <a:off x="1371600" y="5562600"/>
            <a:ext cx="6400800" cy="914400"/>
          </a:xfrm>
        </p:spPr>
        <p:txBody>
          <a:bodyPr anchor="ctr">
            <a:normAutofit/>
          </a:bodyPr>
          <a:lstStyle/>
          <a:p>
            <a:r>
              <a:rPr lang="en-US" sz="4000" dirty="0" smtClean="0"/>
              <a:t>Genesis 15:1-8</a:t>
            </a:r>
            <a:endParaRPr lang="en-US" sz="4000" dirty="0"/>
          </a:p>
        </p:txBody>
      </p:sp>
      <p:pic>
        <p:nvPicPr>
          <p:cNvPr id="7" name="Picture 6" descr="Adonai Owner and Ruler.jpg"/>
          <p:cNvPicPr>
            <a:picLocks noChangeAspect="1"/>
          </p:cNvPicPr>
          <p:nvPr/>
        </p:nvPicPr>
        <p:blipFill>
          <a:blip r:embed="rId3" cstate="print">
            <a:lum bright="-5000" contrast="10000"/>
          </a:blip>
          <a:srcRect l="998" t="1341" r="998" b="1341"/>
          <a:stretch>
            <a:fillRect/>
          </a:stretch>
        </p:blipFill>
        <p:spPr>
          <a:xfrm>
            <a:off x="0" y="-152400"/>
            <a:ext cx="9144000" cy="70104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lue-mountains-australia.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2" descr="Adonai my-Lord-and-my-Master.jpg"/>
          <p:cNvPicPr>
            <a:picLocks noChangeAspect="1"/>
          </p:cNvPicPr>
          <p:nvPr/>
        </p:nvPicPr>
        <p:blipFill>
          <a:blip r:embed="rId3" cstate="print">
            <a:lum bright="-10000" contrast="10000"/>
          </a:blip>
          <a:srcRect b="37906"/>
          <a:stretch>
            <a:fillRect/>
          </a:stretch>
        </p:blipFill>
        <p:spPr>
          <a:xfrm>
            <a:off x="2133600" y="609600"/>
            <a:ext cx="4809744" cy="1048506"/>
          </a:xfrm>
          <a:prstGeom prst="rect">
            <a:avLst/>
          </a:prstGeom>
        </p:spPr>
      </p:pic>
      <p:sp>
        <p:nvSpPr>
          <p:cNvPr id="5" name="Subtitle 4"/>
          <p:cNvSpPr>
            <a:spLocks noGrp="1"/>
          </p:cNvSpPr>
          <p:nvPr>
            <p:ph type="subTitle" idx="1"/>
          </p:nvPr>
        </p:nvSpPr>
        <p:spPr>
          <a:xfrm>
            <a:off x="1066800" y="5105400"/>
            <a:ext cx="7239000" cy="1371600"/>
          </a:xfrm>
          <a:solidFill>
            <a:schemeClr val="tx1">
              <a:alpha val="37000"/>
            </a:schemeClr>
          </a:solidFill>
        </p:spPr>
        <p:txBody>
          <a:bodyPr anchor="ctr">
            <a:normAutofit fontScale="92500" lnSpcReduction="20000"/>
          </a:bodyPr>
          <a:lstStyle/>
          <a:p>
            <a:pPr>
              <a:spcBef>
                <a:spcPts val="0"/>
              </a:spcBef>
            </a:pPr>
            <a:r>
              <a:rPr lang="en-US" dirty="0" smtClean="0"/>
              <a:t>Psalms 97:5 The mountains melt like wax at the presence of the Lord.. </a:t>
            </a:r>
          </a:p>
          <a:p>
            <a:pPr>
              <a:spcBef>
                <a:spcPts val="0"/>
              </a:spcBef>
            </a:pPr>
            <a:r>
              <a:rPr lang="en-US" dirty="0" smtClean="0"/>
              <a:t>the Lord (</a:t>
            </a:r>
            <a:r>
              <a:rPr lang="en-US" i="1" dirty="0" err="1" smtClean="0">
                <a:solidFill>
                  <a:srgbClr val="FFC000"/>
                </a:solidFill>
              </a:rPr>
              <a:t>Adonai</a:t>
            </a:r>
            <a:r>
              <a:rPr lang="en-US" dirty="0" smtClean="0"/>
              <a:t>) of the whole earth.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ttle on hills.jpg"/>
          <p:cNvPicPr>
            <a:picLocks noChangeAspect="1"/>
          </p:cNvPicPr>
          <p:nvPr/>
        </p:nvPicPr>
        <p:blipFill>
          <a:blip r:embed="rId2" cstate="print">
            <a:lum bright="-5000" contrast="10000"/>
          </a:blip>
          <a:srcRect l="1200" t="1800" r="1200" b="1800"/>
          <a:stretch>
            <a:fillRect/>
          </a:stretch>
        </p:blipFill>
        <p:spPr>
          <a:xfrm>
            <a:off x="0" y="0"/>
            <a:ext cx="9144000" cy="6858000"/>
          </a:xfrm>
          <a:prstGeom prst="rect">
            <a:avLst/>
          </a:prstGeom>
        </p:spPr>
      </p:pic>
      <p:sp>
        <p:nvSpPr>
          <p:cNvPr id="6" name="Subtitle 5"/>
          <p:cNvSpPr>
            <a:spLocks noGrp="1"/>
          </p:cNvSpPr>
          <p:nvPr>
            <p:ph type="subTitle" idx="1"/>
          </p:nvPr>
        </p:nvSpPr>
        <p:spPr>
          <a:xfrm>
            <a:off x="1524000" y="1981200"/>
            <a:ext cx="6400800" cy="1524000"/>
          </a:xfrm>
          <a:solidFill>
            <a:schemeClr val="tx1">
              <a:alpha val="50000"/>
            </a:schemeClr>
          </a:solidFill>
        </p:spPr>
        <p:txBody>
          <a:bodyPr>
            <a:normAutofit fontScale="92500" lnSpcReduction="10000"/>
          </a:bodyPr>
          <a:lstStyle/>
          <a:p>
            <a:r>
              <a:rPr lang="en-US" dirty="0" smtClean="0"/>
              <a:t>Psalms 50:10 For every beast of the forest is Mine, and the cattle on a thousand hills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od is owner of all.jpg"/>
          <p:cNvPicPr>
            <a:picLocks noChangeAspect="1"/>
          </p:cNvPicPr>
          <p:nvPr/>
        </p:nvPicPr>
        <p:blipFill>
          <a:blip r:embed="rId2" cstate="print">
            <a:lum bright="-5000" contrast="10000"/>
          </a:blip>
          <a:stretch>
            <a:fillRect/>
          </a:stretch>
        </p:blipFill>
        <p:spPr>
          <a:xfrm>
            <a:off x="0" y="0"/>
            <a:ext cx="9144000" cy="6833178"/>
          </a:xfrm>
          <a:prstGeom prst="rect">
            <a:avLst/>
          </a:prstGeom>
        </p:spPr>
      </p:pic>
      <p:sp>
        <p:nvSpPr>
          <p:cNvPr id="5" name="Rectangle 4"/>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ubtitle 3"/>
          <p:cNvSpPr>
            <a:spLocks noGrp="1"/>
          </p:cNvSpPr>
          <p:nvPr>
            <p:ph type="subTitle" idx="1"/>
          </p:nvPr>
        </p:nvSpPr>
        <p:spPr>
          <a:xfrm>
            <a:off x="685800" y="685800"/>
            <a:ext cx="7924800" cy="1524000"/>
          </a:xfrm>
          <a:solidFill>
            <a:schemeClr val="tx1">
              <a:alpha val="50000"/>
            </a:schemeClr>
          </a:solidFill>
        </p:spPr>
        <p:txBody>
          <a:bodyPr anchor="ctr">
            <a:noAutofit/>
          </a:bodyPr>
          <a:lstStyle/>
          <a:p>
            <a:pPr>
              <a:lnSpc>
                <a:spcPts val="3400"/>
              </a:lnSpc>
              <a:spcBef>
                <a:spcPts val="0"/>
              </a:spcBef>
            </a:pPr>
            <a:r>
              <a:rPr lang="en-US" sz="3200" dirty="0" smtClean="0"/>
              <a:t>Malachi 1:6 "If I am the Father, where is My honor? And if I am a Master. where is My reverence?  </a:t>
            </a:r>
          </a:p>
        </p:txBody>
      </p:sp>
      <p:sp>
        <p:nvSpPr>
          <p:cNvPr id="9" name="Subtitle 3"/>
          <p:cNvSpPr txBox="1">
            <a:spLocks/>
          </p:cNvSpPr>
          <p:nvPr/>
        </p:nvSpPr>
        <p:spPr>
          <a:xfrm>
            <a:off x="762000" y="4876800"/>
            <a:ext cx="7924800" cy="1524000"/>
          </a:xfrm>
          <a:prstGeom prst="rect">
            <a:avLst/>
          </a:prstGeom>
          <a:solidFill>
            <a:schemeClr val="tx1">
              <a:alpha val="50000"/>
            </a:schemeClr>
          </a:solidFill>
        </p:spPr>
        <p:txBody>
          <a:bodyPr vert="horz" lIns="91440" tIns="45720" rIns="91440" bIns="45720" rtlCol="0" anchor="ctr">
            <a:noAutofit/>
          </a:bodyPr>
          <a:lstStyle/>
          <a:p>
            <a:pPr algn="ctr"/>
            <a:r>
              <a:rPr lang="en-US" sz="3200" dirty="0" smtClean="0">
                <a:solidFill>
                  <a:schemeClr val="bg1"/>
                </a:solidFill>
                <a:latin typeface="Georgia" pitchFamily="18" charset="0"/>
              </a:rPr>
              <a:t>Malachi 1:14 "I am a great King" says the Lord of hosts, "and My name is to be feared among the nations."</a:t>
            </a:r>
            <a:endParaRPr lang="en-US" sz="3200" dirty="0">
              <a:solidFill>
                <a:schemeClr val="bg1"/>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304800"/>
            <a:ext cx="7315200" cy="1219200"/>
          </a:xfrm>
        </p:spPr>
        <p:txBody>
          <a:bodyPr>
            <a:normAutofit/>
          </a:bodyPr>
          <a:lstStyle/>
          <a:p>
            <a:r>
              <a:rPr lang="en-US" dirty="0" smtClean="0"/>
              <a:t>Accepting God’s ownership..</a:t>
            </a:r>
            <a:endParaRPr lang="en-US" dirty="0"/>
          </a:p>
        </p:txBody>
      </p:sp>
      <p:sp>
        <p:nvSpPr>
          <p:cNvPr id="8" name="Content Placeholder 7"/>
          <p:cNvSpPr>
            <a:spLocks noGrp="1"/>
          </p:cNvSpPr>
          <p:nvPr>
            <p:ph idx="1"/>
          </p:nvPr>
        </p:nvSpPr>
        <p:spPr>
          <a:xfrm>
            <a:off x="533400" y="1828801"/>
            <a:ext cx="8229600" cy="2057400"/>
          </a:xfrm>
        </p:spPr>
        <p:txBody>
          <a:bodyPr/>
          <a:lstStyle/>
          <a:p>
            <a:r>
              <a:rPr lang="en-US" dirty="0" smtClean="0">
                <a:solidFill>
                  <a:srgbClr val="FFC000"/>
                </a:solidFill>
              </a:rPr>
              <a:t>Genesis 12:1-2  </a:t>
            </a:r>
            <a:r>
              <a:rPr lang="en-US" dirty="0" smtClean="0"/>
              <a:t>Now the LORD (Yahweh) had said to Abram..I will make you a great nation; I will bless you And make your name great; And you shall be a blessing... </a:t>
            </a:r>
            <a:endParaRPr lang="en-US" dirty="0"/>
          </a:p>
        </p:txBody>
      </p:sp>
      <p:sp>
        <p:nvSpPr>
          <p:cNvPr id="9" name="Subtitle 4"/>
          <p:cNvSpPr txBox="1">
            <a:spLocks/>
          </p:cNvSpPr>
          <p:nvPr/>
        </p:nvSpPr>
        <p:spPr>
          <a:xfrm>
            <a:off x="1371600" y="5562600"/>
            <a:ext cx="6400800" cy="914400"/>
          </a:xfrm>
          <a:prstGeom prst="rect">
            <a:avLst/>
          </a:prstGeom>
          <a:no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40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10 years later..</a:t>
            </a:r>
            <a:endParaRPr kumimoji="0" lang="en-US" sz="40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304800"/>
            <a:ext cx="7315200" cy="1219200"/>
          </a:xfrm>
        </p:spPr>
        <p:txBody>
          <a:bodyPr>
            <a:normAutofit/>
          </a:bodyPr>
          <a:lstStyle/>
          <a:p>
            <a:r>
              <a:rPr lang="en-US" dirty="0" smtClean="0"/>
              <a:t>Accepting God’s ownership..</a:t>
            </a:r>
            <a:endParaRPr lang="en-US" dirty="0"/>
          </a:p>
        </p:txBody>
      </p:sp>
      <p:sp>
        <p:nvSpPr>
          <p:cNvPr id="8" name="Content Placeholder 7"/>
          <p:cNvSpPr>
            <a:spLocks noGrp="1"/>
          </p:cNvSpPr>
          <p:nvPr>
            <p:ph idx="1"/>
          </p:nvPr>
        </p:nvSpPr>
        <p:spPr>
          <a:xfrm>
            <a:off x="304800" y="3505200"/>
            <a:ext cx="8382000" cy="2819399"/>
          </a:xfrm>
        </p:spPr>
        <p:txBody>
          <a:bodyPr>
            <a:normAutofit fontScale="92500" lnSpcReduction="20000"/>
          </a:bodyPr>
          <a:lstStyle/>
          <a:p>
            <a:r>
              <a:rPr lang="en-US" dirty="0" smtClean="0">
                <a:solidFill>
                  <a:srgbClr val="FFC000"/>
                </a:solidFill>
              </a:rPr>
              <a:t>Genesis 15:1-2 </a:t>
            </a:r>
            <a:r>
              <a:rPr lang="en-US" dirty="0" smtClean="0"/>
              <a:t>After these things the word of the LORD came to Abram in a vision, saying, "Do not be afraid, Abram. I am your shield, your exceedingly great reward." 2 But Abram said, "Lord God, what will You give me, seeing I go childless, and the heir of my house is </a:t>
            </a:r>
            <a:r>
              <a:rPr lang="en-US" dirty="0" err="1" smtClean="0"/>
              <a:t>Eliezer</a:t>
            </a:r>
            <a:r>
              <a:rPr lang="en-US" dirty="0" smtClean="0"/>
              <a:t> of Damascus?" Then Abram said, "Look, You have given me no offspring; indeed one born in my house is my heir!"</a:t>
            </a:r>
            <a:endParaRPr lang="en-US" dirty="0"/>
          </a:p>
        </p:txBody>
      </p:sp>
      <p:pic>
        <p:nvPicPr>
          <p:cNvPr id="5" name="Picture 4" descr="Abraham makes covenant with God.jpg"/>
          <p:cNvPicPr>
            <a:picLocks noChangeAspect="1"/>
          </p:cNvPicPr>
          <p:nvPr/>
        </p:nvPicPr>
        <p:blipFill>
          <a:blip r:embed="rId2" cstate="print"/>
          <a:stretch>
            <a:fillRect/>
          </a:stretch>
        </p:blipFill>
        <p:spPr>
          <a:xfrm>
            <a:off x="2286000" y="1371600"/>
            <a:ext cx="3810000" cy="1905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304800"/>
            <a:ext cx="7315200" cy="1219200"/>
          </a:xfrm>
        </p:spPr>
        <p:txBody>
          <a:bodyPr>
            <a:normAutofit/>
          </a:bodyPr>
          <a:lstStyle/>
          <a:p>
            <a:r>
              <a:rPr lang="en-US" dirty="0" smtClean="0"/>
              <a:t>Accepting God’s ownership..</a:t>
            </a:r>
            <a:endParaRPr lang="en-US" dirty="0"/>
          </a:p>
        </p:txBody>
      </p:sp>
      <p:sp>
        <p:nvSpPr>
          <p:cNvPr id="8" name="Content Placeholder 7"/>
          <p:cNvSpPr>
            <a:spLocks noGrp="1"/>
          </p:cNvSpPr>
          <p:nvPr>
            <p:ph idx="1"/>
          </p:nvPr>
        </p:nvSpPr>
        <p:spPr>
          <a:xfrm>
            <a:off x="304800" y="3505200"/>
            <a:ext cx="8382000" cy="2895600"/>
          </a:xfrm>
        </p:spPr>
        <p:txBody>
          <a:bodyPr>
            <a:normAutofit fontScale="92500"/>
          </a:bodyPr>
          <a:lstStyle/>
          <a:p>
            <a:r>
              <a:rPr lang="en-US" dirty="0" smtClean="0">
                <a:solidFill>
                  <a:srgbClr val="FFC000"/>
                </a:solidFill>
              </a:rPr>
              <a:t>Genesis 15:4-5 </a:t>
            </a:r>
            <a:r>
              <a:rPr lang="en-US" dirty="0" smtClean="0"/>
              <a:t>And behold, the word of the Lord came to him, saying, "This one shall not be your heir, but one who will come from your own body shall be your heir." 5 Then He brought him outside and said, "Look now toward heaven, and count the stars if you are able to number them." And He said to him, "So shall your descendants be."</a:t>
            </a:r>
            <a:endParaRPr lang="en-US" dirty="0"/>
          </a:p>
        </p:txBody>
      </p:sp>
      <p:pic>
        <p:nvPicPr>
          <p:cNvPr id="5" name="Picture 4" descr="Abraham makes covenant with God.jpg"/>
          <p:cNvPicPr>
            <a:picLocks noChangeAspect="1"/>
          </p:cNvPicPr>
          <p:nvPr/>
        </p:nvPicPr>
        <p:blipFill>
          <a:blip r:embed="rId2" cstate="print"/>
          <a:stretch>
            <a:fillRect/>
          </a:stretch>
        </p:blipFill>
        <p:spPr>
          <a:xfrm>
            <a:off x="2286000" y="1371600"/>
            <a:ext cx="3810000" cy="19050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304800"/>
            <a:ext cx="7315200" cy="1219200"/>
          </a:xfrm>
        </p:spPr>
        <p:txBody>
          <a:bodyPr>
            <a:normAutofit/>
          </a:bodyPr>
          <a:lstStyle/>
          <a:p>
            <a:r>
              <a:rPr lang="en-US" dirty="0" smtClean="0"/>
              <a:t>Accepting God’s ownership..</a:t>
            </a:r>
            <a:endParaRPr lang="en-US" dirty="0"/>
          </a:p>
        </p:txBody>
      </p:sp>
      <p:sp>
        <p:nvSpPr>
          <p:cNvPr id="8" name="Content Placeholder 7"/>
          <p:cNvSpPr>
            <a:spLocks noGrp="1"/>
          </p:cNvSpPr>
          <p:nvPr>
            <p:ph idx="1"/>
          </p:nvPr>
        </p:nvSpPr>
        <p:spPr>
          <a:xfrm>
            <a:off x="304800" y="3505200"/>
            <a:ext cx="8382000" cy="2895600"/>
          </a:xfrm>
        </p:spPr>
        <p:txBody>
          <a:bodyPr>
            <a:normAutofit/>
          </a:bodyPr>
          <a:lstStyle/>
          <a:p>
            <a:r>
              <a:rPr lang="en-US" dirty="0" smtClean="0"/>
              <a:t>6 And he believed in the Lord, and He accounted it to him for righteousness.  Then He said to him, "I am the Lord, who brought you out of Ur of the Chaldeans, to give you this land to inherit it." 8 And he said, "Lord God, how shall I know that I will inherit it?" </a:t>
            </a:r>
            <a:endParaRPr lang="en-US" dirty="0"/>
          </a:p>
        </p:txBody>
      </p:sp>
      <p:pic>
        <p:nvPicPr>
          <p:cNvPr id="5" name="Picture 4" descr="Abraham makes covenant with God.jpg"/>
          <p:cNvPicPr>
            <a:picLocks noChangeAspect="1"/>
          </p:cNvPicPr>
          <p:nvPr/>
        </p:nvPicPr>
        <p:blipFill>
          <a:blip r:embed="rId2" cstate="print"/>
          <a:stretch>
            <a:fillRect/>
          </a:stretch>
        </p:blipFill>
        <p:spPr>
          <a:xfrm>
            <a:off x="2286000" y="1371600"/>
            <a:ext cx="3810000" cy="1905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304800"/>
            <a:ext cx="7315200" cy="1219200"/>
          </a:xfrm>
        </p:spPr>
        <p:txBody>
          <a:bodyPr>
            <a:normAutofit/>
          </a:bodyPr>
          <a:lstStyle/>
          <a:p>
            <a:r>
              <a:rPr lang="en-US" dirty="0" smtClean="0"/>
              <a:t>Accepting God’s ownership..</a:t>
            </a:r>
            <a:endParaRPr lang="en-US" dirty="0"/>
          </a:p>
        </p:txBody>
      </p:sp>
      <p:sp>
        <p:nvSpPr>
          <p:cNvPr id="8" name="Content Placeholder 7"/>
          <p:cNvSpPr>
            <a:spLocks noGrp="1"/>
          </p:cNvSpPr>
          <p:nvPr>
            <p:ph idx="1"/>
          </p:nvPr>
        </p:nvSpPr>
        <p:spPr>
          <a:xfrm>
            <a:off x="304800" y="3505200"/>
            <a:ext cx="8382000" cy="2895600"/>
          </a:xfrm>
        </p:spPr>
        <p:txBody>
          <a:bodyPr>
            <a:normAutofit/>
          </a:bodyPr>
          <a:lstStyle/>
          <a:p>
            <a:r>
              <a:rPr lang="en-US" dirty="0" smtClean="0">
                <a:solidFill>
                  <a:srgbClr val="FFC000"/>
                </a:solidFill>
              </a:rPr>
              <a:t>Genesis 15:18</a:t>
            </a:r>
            <a:r>
              <a:rPr lang="en-US" b="1" dirty="0" smtClean="0"/>
              <a:t> </a:t>
            </a:r>
            <a:r>
              <a:rPr lang="en-US" dirty="0" smtClean="0"/>
              <a:t>On the same day the Lord made a covenant with Abram, saying:"To your descendants I have given this land, from the river of Egypt to the great river, the River Euphrates —  </a:t>
            </a:r>
            <a:endParaRPr lang="en-US" dirty="0"/>
          </a:p>
        </p:txBody>
      </p:sp>
      <p:pic>
        <p:nvPicPr>
          <p:cNvPr id="5" name="Picture 4" descr="Abraham makes covenant with God.jpg"/>
          <p:cNvPicPr>
            <a:picLocks noChangeAspect="1"/>
          </p:cNvPicPr>
          <p:nvPr/>
        </p:nvPicPr>
        <p:blipFill>
          <a:blip r:embed="rId2" cstate="print"/>
          <a:stretch>
            <a:fillRect/>
          </a:stretch>
        </p:blipFill>
        <p:spPr>
          <a:xfrm>
            <a:off x="2286000" y="1371600"/>
            <a:ext cx="3810000" cy="1905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5158</TotalTime>
  <Words>1082</Words>
  <Application>Microsoft Office PowerPoint</Application>
  <PresentationFormat>On-screen Show (4:3)</PresentationFormat>
  <Paragraphs>48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Adonai Owner and Ruler</vt:lpstr>
      <vt:lpstr>Slide 2</vt:lpstr>
      <vt:lpstr>Slide 3</vt:lpstr>
      <vt:lpstr>Slide 4</vt:lpstr>
      <vt:lpstr>Accepting God’s ownership..</vt:lpstr>
      <vt:lpstr>Accepting God’s ownership..</vt:lpstr>
      <vt:lpstr>Accepting God’s ownership..</vt:lpstr>
      <vt:lpstr>Accepting God’s ownership..</vt:lpstr>
      <vt:lpstr>Accepting God’s ownership..</vt:lpstr>
      <vt:lpstr>Lord and Master..</vt:lpstr>
      <vt:lpstr>Helps us overcome doubts</vt:lpstr>
      <vt:lpstr>Helps us overcome doubts</vt:lpstr>
      <vt:lpstr>Helps us overcome doubts</vt:lpstr>
      <vt:lpstr>Helps us overcome doubts</vt:lpstr>
      <vt:lpstr>Acknowledgment vs Surrender..</vt:lpstr>
      <vt:lpstr>Acknowledgment vs Surrender..</vt:lpstr>
      <vt:lpstr>Acknowledgment vs Surrender..</vt:lpstr>
      <vt:lpstr>Slide 18</vt:lpstr>
      <vt:lpstr>Adonai Owner and Ruler</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342</cp:revision>
  <dcterms:created xsi:type="dcterms:W3CDTF">2011-02-15T07:29:10Z</dcterms:created>
  <dcterms:modified xsi:type="dcterms:W3CDTF">2016-01-28T22:47:37Z</dcterms:modified>
</cp:coreProperties>
</file>