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7" r:id="rId2"/>
    <p:sldId id="272" r:id="rId3"/>
    <p:sldId id="270" r:id="rId4"/>
    <p:sldId id="269" r:id="rId5"/>
    <p:sldId id="271" r:id="rId6"/>
    <p:sldId id="268" r:id="rId7"/>
    <p:sldId id="273" r:id="rId8"/>
    <p:sldId id="274" r:id="rId9"/>
    <p:sldId id="275" r:id="rId10"/>
    <p:sldId id="276" r:id="rId11"/>
    <p:sldId id="277" r:id="rId12"/>
    <p:sldId id="279" r:id="rId13"/>
    <p:sldId id="278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B1B"/>
    <a:srgbClr val="360000"/>
    <a:srgbClr val="1D1D1D"/>
    <a:srgbClr val="474747"/>
    <a:srgbClr val="000000"/>
    <a:srgbClr val="0D1F35"/>
    <a:srgbClr val="2C2C2C"/>
    <a:srgbClr val="0094C8"/>
    <a:srgbClr val="180000"/>
    <a:srgbClr val="1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5562600" cy="13716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FFC000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200" b="0">
                <a:solidFill>
                  <a:schemeClr val="bg1"/>
                </a:solidFill>
                <a:latin typeface="Georgia" pitchFamily="18" charset="0"/>
              </a:defRPr>
            </a:lvl1pPr>
            <a:lvl2pPr>
              <a:defRPr sz="2800" b="0">
                <a:solidFill>
                  <a:schemeClr val="bg1"/>
                </a:solidFill>
                <a:latin typeface="Georgia" pitchFamily="18" charset="0"/>
              </a:defRPr>
            </a:lvl2pPr>
            <a:lvl3pPr>
              <a:defRPr sz="1800" b="0">
                <a:solidFill>
                  <a:schemeClr val="bg1"/>
                </a:solidFill>
                <a:latin typeface="Georgia" pitchFamily="18" charset="0"/>
              </a:defRPr>
            </a:lvl3pPr>
            <a:lvl4pPr>
              <a:defRPr sz="1800" b="0">
                <a:solidFill>
                  <a:schemeClr val="bg1"/>
                </a:solidFill>
                <a:latin typeface="Georgia" pitchFamily="18" charset="0"/>
              </a:defRPr>
            </a:lvl4pPr>
            <a:lvl5pPr>
              <a:defRPr sz="1800" b="0">
                <a:solidFill>
                  <a:schemeClr val="bg1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God-created 02.jpg"/>
          <p:cNvPicPr>
            <a:picLocks noChangeAspect="1"/>
          </p:cNvPicPr>
          <p:nvPr userDrawn="1"/>
        </p:nvPicPr>
        <p:blipFill>
          <a:blip r:embed="rId13" cstate="print">
            <a:lum contrast="10000"/>
          </a:blip>
          <a:stretch>
            <a:fillRect/>
          </a:stretch>
        </p:blipFill>
        <p:spPr>
          <a:xfrm>
            <a:off x="0" y="697266"/>
            <a:ext cx="9144000" cy="546346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828800"/>
            <a:ext cx="8229600" cy="44497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981200"/>
          </a:xfrm>
        </p:spPr>
        <p:txBody>
          <a:bodyPr/>
          <a:lstStyle/>
          <a:p>
            <a:pPr>
              <a:lnSpc>
                <a:spcPts val="4800"/>
              </a:lnSpc>
            </a:pPr>
            <a:r>
              <a:rPr lang="en-US" sz="7200" dirty="0" err="1" smtClean="0">
                <a:latin typeface="ArtBrush" pitchFamily="34" charset="0"/>
              </a:rPr>
              <a:t>Elohim</a:t>
            </a:r>
            <a:r>
              <a:rPr lang="en-US" sz="7200" dirty="0" smtClean="0">
                <a:latin typeface="ArtBrush" pitchFamily="34" charset="0"/>
              </a:rPr>
              <a:t> </a:t>
            </a:r>
            <a:r>
              <a:rPr lang="en-US" dirty="0" smtClean="0">
                <a:latin typeface="ArtBrush" pitchFamily="34" charset="0"/>
              </a:rPr>
              <a:t/>
            </a:r>
            <a:br>
              <a:rPr lang="en-US" dirty="0" smtClean="0">
                <a:latin typeface="ArtBrush" pitchFamily="34" charset="0"/>
              </a:rPr>
            </a:br>
            <a:r>
              <a:rPr lang="en-US" sz="4000" dirty="0" smtClean="0"/>
              <a:t>Our Strong Creator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914400"/>
          </a:xfrm>
        </p:spPr>
        <p:txBody>
          <a:bodyPr/>
          <a:lstStyle/>
          <a:p>
            <a:r>
              <a:rPr lang="en-US" dirty="0" smtClean="0"/>
              <a:t>Genesis 1:1 – 2:3</a:t>
            </a:r>
            <a:endParaRPr lang="en-US" dirty="0"/>
          </a:p>
        </p:txBody>
      </p:sp>
      <p:pic>
        <p:nvPicPr>
          <p:cNvPr id="6" name="Picture 5" descr="Elohim Strong Creator background blue.jpg"/>
          <p:cNvPicPr>
            <a:picLocks noChangeAspect="1"/>
          </p:cNvPicPr>
          <p:nvPr/>
        </p:nvPicPr>
        <p:blipFill>
          <a:blip r:embed="rId2" cstate="print"/>
          <a:srcRect l="955" t="1263" r="955" b="126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Elohim</a:t>
            </a:r>
            <a:r>
              <a:rPr lang="en-US" dirty="0" smtClean="0"/>
              <a:t> is Plural..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200"/>
              </a:lnSpc>
            </a:pPr>
            <a:r>
              <a:rPr lang="en-US" sz="3000" dirty="0" smtClean="0"/>
              <a:t>Gen 1:26-27 God said, "</a:t>
            </a:r>
            <a:r>
              <a:rPr lang="en-US" sz="3000" dirty="0" smtClean="0">
                <a:solidFill>
                  <a:srgbClr val="FFC000"/>
                </a:solidFill>
              </a:rPr>
              <a:t>Let Us </a:t>
            </a:r>
            <a:r>
              <a:rPr lang="en-US" sz="3000" dirty="0" smtClean="0"/>
              <a:t>make man in </a:t>
            </a:r>
            <a:r>
              <a:rPr lang="en-US" sz="3000" dirty="0" smtClean="0">
                <a:solidFill>
                  <a:srgbClr val="FFC000"/>
                </a:solidFill>
              </a:rPr>
              <a:t>Our image</a:t>
            </a:r>
            <a:r>
              <a:rPr lang="en-US" sz="3000" dirty="0" smtClean="0"/>
              <a:t>, according to </a:t>
            </a:r>
            <a:r>
              <a:rPr lang="en-US" sz="3000" dirty="0" smtClean="0">
                <a:solidFill>
                  <a:srgbClr val="FFC000"/>
                </a:solidFill>
              </a:rPr>
              <a:t>Our likeness</a:t>
            </a:r>
            <a:r>
              <a:rPr lang="en-US" sz="3000" dirty="0" smtClean="0"/>
              <a:t>; … 27 So God created man in His own image; in the image of God He created him; male and female He created them. </a:t>
            </a:r>
          </a:p>
          <a:p>
            <a:pPr lvl="1">
              <a:lnSpc>
                <a:spcPts val="3200"/>
              </a:lnSpc>
            </a:pPr>
            <a:r>
              <a:rPr lang="en-US" sz="3200" dirty="0" smtClean="0"/>
              <a:t>Plural in construction</a:t>
            </a:r>
          </a:p>
          <a:p>
            <a:pPr lvl="1">
              <a:lnSpc>
                <a:spcPts val="3200"/>
              </a:lnSpc>
            </a:pPr>
            <a:r>
              <a:rPr lang="en-US" sz="3200" dirty="0" smtClean="0"/>
              <a:t>Singular in action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Elohim</a:t>
            </a:r>
            <a:r>
              <a:rPr lang="en-US" dirty="0" smtClean="0"/>
              <a:t> is Strong..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err="1" smtClean="0"/>
              <a:t>Elohim</a:t>
            </a:r>
            <a:r>
              <a:rPr lang="en-US" sz="3000" dirty="0" smtClean="0"/>
              <a:t> (strong one) 35 times in Gen 1:1–2:3</a:t>
            </a:r>
          </a:p>
          <a:p>
            <a:r>
              <a:rPr lang="en-US" sz="3000" dirty="0" smtClean="0"/>
              <a:t>Reveals His </a:t>
            </a:r>
            <a:r>
              <a:rPr lang="en-US" sz="3000" smtClean="0"/>
              <a:t>power..</a:t>
            </a:r>
            <a:endParaRPr lang="en-US" sz="2600" dirty="0" smtClean="0"/>
          </a:p>
          <a:p>
            <a:pPr lvl="1"/>
            <a:r>
              <a:rPr lang="en-US" sz="2400" dirty="0" smtClean="0"/>
              <a:t>Heb 11:3 By faith we understand that the worlds were framed by the word of God, so that the things which are seen were not made of things which are visible.</a:t>
            </a:r>
          </a:p>
          <a:p>
            <a:pPr lvl="1"/>
            <a:r>
              <a:rPr lang="en-US" sz="2400" dirty="0" smtClean="0"/>
              <a:t>Gen 18:14 Is anything too difficult for the Lord? </a:t>
            </a:r>
          </a:p>
          <a:p>
            <a:pPr lvl="1"/>
            <a:endParaRPr lang="en-US" sz="2400" dirty="0" smtClean="0"/>
          </a:p>
          <a:p>
            <a:pPr lvl="1"/>
            <a:endParaRPr lang="en-US" sz="2600" dirty="0" smtClean="0"/>
          </a:p>
          <a:p>
            <a:pPr>
              <a:lnSpc>
                <a:spcPts val="3200"/>
              </a:lnSpc>
            </a:pP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Elohim</a:t>
            </a:r>
            <a:r>
              <a:rPr lang="en-US" dirty="0" smtClean="0"/>
              <a:t> is Purposeful..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Gen 1:2 earth without form and void</a:t>
            </a:r>
          </a:p>
          <a:p>
            <a:r>
              <a:rPr lang="en-US" sz="3000" dirty="0" smtClean="0"/>
              <a:t>Days 1-6.. God created.. </a:t>
            </a:r>
          </a:p>
          <a:p>
            <a:pPr lvl="1"/>
            <a:r>
              <a:rPr lang="en-US" dirty="0" smtClean="0"/>
              <a:t>Light.. Atmosphere.. Dry land.. Vegetation</a:t>
            </a:r>
          </a:p>
          <a:p>
            <a:pPr lvl="1"/>
            <a:r>
              <a:rPr lang="en-US" dirty="0" smtClean="0"/>
              <a:t>Sun, moon, stars..  Fish, birds, animals</a:t>
            </a:r>
          </a:p>
          <a:p>
            <a:pPr lvl="1"/>
            <a:r>
              <a:rPr lang="en-US" dirty="0" smtClean="0"/>
              <a:t>Man in His own image  (Very good!)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Elohim</a:t>
            </a:r>
            <a:r>
              <a:rPr lang="en-US" dirty="0" smtClean="0"/>
              <a:t> rests..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sz="2800" dirty="0" smtClean="0"/>
              <a:t>Gen 2:1-3  Thus the heavens and the earth, and all the host of them, were finished. 2 And on the seventh day God ended His work which He had done, and He rested on the seventh day from all His work which He had done. 3 Then God blessed the seventh day and sanctified it, because in it He rested from all His work which God had created and made. </a:t>
            </a:r>
          </a:p>
          <a:p>
            <a:pPr lvl="1"/>
            <a:endParaRPr lang="en-US" sz="2400" dirty="0" smtClean="0"/>
          </a:p>
          <a:p>
            <a:pPr lvl="1"/>
            <a:endParaRPr lang="en-US" sz="2600" dirty="0" smtClean="0"/>
          </a:p>
          <a:p>
            <a:pPr>
              <a:lnSpc>
                <a:spcPts val="3200"/>
              </a:lnSpc>
            </a:pP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power in your life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678363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2800" dirty="0" smtClean="0"/>
              <a:t>Eph 2:10 For we are His workmanship, created in Christ Jesus for good works, which God prepared beforehand that we should walk in them. </a:t>
            </a:r>
          </a:p>
          <a:p>
            <a:pPr>
              <a:lnSpc>
                <a:spcPts val="3000"/>
              </a:lnSpc>
            </a:pPr>
            <a:r>
              <a:rPr lang="en-US" sz="2800" dirty="0" smtClean="0"/>
              <a:t>Psalms 127:2 It is vain for you to rise up early, To sit up late, To eat the bread of sorrows; For so He gives His beloved sleep. </a:t>
            </a:r>
          </a:p>
          <a:p>
            <a:pPr>
              <a:lnSpc>
                <a:spcPts val="3000"/>
              </a:lnSpc>
            </a:pPr>
            <a:r>
              <a:rPr lang="en-US" sz="2800" dirty="0" smtClean="0"/>
              <a:t>Proverbs 3:5-6 Trust in the Lord with all your heart, And lean not on your own understanding; 6 In all your ways acknowledge Him, And He shall direct your paths. </a:t>
            </a:r>
          </a:p>
          <a:p>
            <a:pPr lvl="1"/>
            <a:endParaRPr lang="en-US" sz="2400" dirty="0" smtClean="0"/>
          </a:p>
          <a:p>
            <a:pPr lvl="1"/>
            <a:endParaRPr lang="en-US" sz="2600" dirty="0" smtClean="0"/>
          </a:p>
          <a:p>
            <a:pPr>
              <a:lnSpc>
                <a:spcPts val="3200"/>
              </a:lnSpc>
            </a:pP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981200"/>
          </a:xfrm>
        </p:spPr>
        <p:txBody>
          <a:bodyPr/>
          <a:lstStyle/>
          <a:p>
            <a:pPr>
              <a:lnSpc>
                <a:spcPts val="4800"/>
              </a:lnSpc>
            </a:pPr>
            <a:r>
              <a:rPr lang="en-US" sz="7200" dirty="0" err="1" smtClean="0">
                <a:latin typeface="ArtBrush" pitchFamily="34" charset="0"/>
              </a:rPr>
              <a:t>Elohim</a:t>
            </a:r>
            <a:r>
              <a:rPr lang="en-US" sz="7200" dirty="0" smtClean="0">
                <a:latin typeface="ArtBrush" pitchFamily="34" charset="0"/>
              </a:rPr>
              <a:t> </a:t>
            </a:r>
            <a:r>
              <a:rPr lang="en-US" dirty="0" smtClean="0">
                <a:latin typeface="ArtBrush" pitchFamily="34" charset="0"/>
              </a:rPr>
              <a:t/>
            </a:r>
            <a:br>
              <a:rPr lang="en-US" dirty="0" smtClean="0">
                <a:latin typeface="ArtBrush" pitchFamily="34" charset="0"/>
              </a:rPr>
            </a:br>
            <a:r>
              <a:rPr lang="en-US" sz="4000" dirty="0" smtClean="0"/>
              <a:t>Our Strong Creator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914400"/>
          </a:xfrm>
        </p:spPr>
        <p:txBody>
          <a:bodyPr/>
          <a:lstStyle/>
          <a:p>
            <a:r>
              <a:rPr lang="en-US" dirty="0" smtClean="0"/>
              <a:t>Genesis 1:1 – 2:3</a:t>
            </a:r>
            <a:endParaRPr lang="en-US" dirty="0"/>
          </a:p>
        </p:txBody>
      </p:sp>
      <p:pic>
        <p:nvPicPr>
          <p:cNvPr id="6" name="Picture 5" descr="Elohim Strong Creator background blue.jpg"/>
          <p:cNvPicPr>
            <a:picLocks noChangeAspect="1"/>
          </p:cNvPicPr>
          <p:nvPr/>
        </p:nvPicPr>
        <p:blipFill>
          <a:blip r:embed="rId2" cstate="print"/>
          <a:srcRect l="955" t="1263" r="955" b="126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rand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0" y="709303"/>
            <a:ext cx="9144000" cy="543939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n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ucci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18840"/>
            <a:ext cx="9144000" cy="20320"/>
          </a:xfrm>
          <a:prstGeom prst="rect">
            <a:avLst/>
          </a:prstGeom>
        </p:spPr>
      </p:pic>
      <p:pic>
        <p:nvPicPr>
          <p:cNvPr id="3" name="Picture 2" descr="Ford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pple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712711" y="0"/>
            <a:ext cx="7718577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600200"/>
          </a:xfrm>
        </p:spPr>
        <p:txBody>
          <a:bodyPr/>
          <a:lstStyle/>
          <a:p>
            <a:pPr>
              <a:lnSpc>
                <a:spcPts val="4800"/>
              </a:lnSpc>
            </a:pPr>
            <a:r>
              <a:rPr lang="en-US" sz="7200" u="sng" dirty="0" err="1" smtClean="0">
                <a:latin typeface="ArtBrush" pitchFamily="34" charset="0"/>
              </a:rPr>
              <a:t>Elohim</a:t>
            </a:r>
            <a:r>
              <a:rPr lang="en-US" sz="7200" dirty="0" smtClean="0">
                <a:latin typeface="ArtBrush" pitchFamily="34" charset="0"/>
              </a:rPr>
              <a:t/>
            </a:r>
            <a:br>
              <a:rPr lang="en-US" sz="7200" dirty="0" smtClean="0">
                <a:latin typeface="ArtBrush" pitchFamily="34" charset="0"/>
              </a:rPr>
            </a:br>
            <a:r>
              <a:rPr lang="en-US" sz="4800" dirty="0" smtClean="0"/>
              <a:t>Creator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334000"/>
            <a:ext cx="7086600" cy="1295400"/>
          </a:xfrm>
        </p:spPr>
        <p:txBody>
          <a:bodyPr/>
          <a:lstStyle/>
          <a:p>
            <a:r>
              <a:rPr lang="en-US" dirty="0" smtClean="0"/>
              <a:t>Genesis 1:1 In the beginning God created the heavens and the earth.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219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Elohim</a:t>
            </a:r>
            <a:r>
              <a:rPr lang="en-US" dirty="0" smtClean="0"/>
              <a:t> is Transcendent..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02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Outside our realm..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        …….  time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        …….  space</a:t>
            </a:r>
          </a:p>
          <a:p>
            <a:pPr>
              <a:lnSpc>
                <a:spcPts val="3200"/>
              </a:lnSpc>
            </a:pPr>
            <a:r>
              <a:rPr lang="en-US" dirty="0" smtClean="0"/>
              <a:t>     …….  matter</a:t>
            </a:r>
          </a:p>
          <a:p>
            <a:r>
              <a:rPr lang="en-US" dirty="0" smtClean="0"/>
              <a:t>Yet also in our realm..</a:t>
            </a:r>
          </a:p>
          <a:p>
            <a:pPr lvl="1"/>
            <a:r>
              <a:rPr lang="en-US" dirty="0" smtClean="0"/>
              <a:t>Jeremiah 23:23-24  "Am I a God near at hand," says the Lord, "and not a God afar off?  24 Can anyone hide himself in secret places, so I shall not see him?" says the Lord; "Do I not fill heaven and earth?" says the Lord.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Elohim</a:t>
            </a:r>
            <a:r>
              <a:rPr lang="en-US" dirty="0" smtClean="0"/>
              <a:t> is Personal..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200"/>
              </a:lnSpc>
            </a:pPr>
            <a:r>
              <a:rPr lang="en-US" sz="3000" dirty="0" smtClean="0"/>
              <a:t>Gen 1:3-5 Then </a:t>
            </a:r>
            <a:r>
              <a:rPr lang="en-US" sz="3000" dirty="0" smtClean="0">
                <a:solidFill>
                  <a:srgbClr val="FFC000"/>
                </a:solidFill>
              </a:rPr>
              <a:t>God said</a:t>
            </a:r>
            <a:r>
              <a:rPr lang="en-US" sz="3000" dirty="0" smtClean="0"/>
              <a:t>, "Let there be light"; and there was light. 4 And </a:t>
            </a:r>
            <a:r>
              <a:rPr lang="en-US" sz="3000" dirty="0" smtClean="0">
                <a:solidFill>
                  <a:srgbClr val="FFC000"/>
                </a:solidFill>
              </a:rPr>
              <a:t>God saw </a:t>
            </a:r>
            <a:r>
              <a:rPr lang="en-US" sz="3000" dirty="0" smtClean="0"/>
              <a:t>the light, that it was good; and </a:t>
            </a:r>
            <a:r>
              <a:rPr lang="en-US" sz="3000" dirty="0" smtClean="0">
                <a:solidFill>
                  <a:srgbClr val="FFC000"/>
                </a:solidFill>
              </a:rPr>
              <a:t>God divided </a:t>
            </a:r>
            <a:r>
              <a:rPr lang="en-US" sz="3000" dirty="0" smtClean="0"/>
              <a:t>the light from the darkness. 5 </a:t>
            </a:r>
            <a:r>
              <a:rPr lang="en-US" sz="3000" dirty="0" smtClean="0">
                <a:solidFill>
                  <a:srgbClr val="FFC000"/>
                </a:solidFill>
              </a:rPr>
              <a:t>God called </a:t>
            </a:r>
            <a:r>
              <a:rPr lang="en-US" sz="3000" dirty="0" smtClean="0"/>
              <a:t>the light Day, and the darkness He called Night. So the evening and the morning were the first day.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4854</TotalTime>
  <Words>511</Words>
  <Application>Microsoft Office PowerPoint</Application>
  <PresentationFormat>On-screen Show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Elohim  Our Strong Creator</vt:lpstr>
      <vt:lpstr>Slide 2</vt:lpstr>
      <vt:lpstr>Slide 3</vt:lpstr>
      <vt:lpstr>Slide 4</vt:lpstr>
      <vt:lpstr>Slide 5</vt:lpstr>
      <vt:lpstr>Slide 6</vt:lpstr>
      <vt:lpstr>Elohim Creator</vt:lpstr>
      <vt:lpstr>Elohim is Transcendent..</vt:lpstr>
      <vt:lpstr>Elohim is Personal..</vt:lpstr>
      <vt:lpstr>Elohim is Plural..</vt:lpstr>
      <vt:lpstr>Elohim is Strong..</vt:lpstr>
      <vt:lpstr>Elohim is Purposeful..</vt:lpstr>
      <vt:lpstr>Elohim rests..</vt:lpstr>
      <vt:lpstr>His power in your life ..</vt:lpstr>
      <vt:lpstr>Elohim  Our Strong Creator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332</cp:revision>
  <dcterms:created xsi:type="dcterms:W3CDTF">2011-02-15T07:29:10Z</dcterms:created>
  <dcterms:modified xsi:type="dcterms:W3CDTF">2016-01-11T16:50:50Z</dcterms:modified>
</cp:coreProperties>
</file>