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360000"/>
    <a:srgbClr val="1D1D1D"/>
    <a:srgbClr val="474747"/>
    <a:srgbClr val="000000"/>
    <a:srgbClr val="0D1F35"/>
    <a:srgbClr val="2C2C2C"/>
    <a:srgbClr val="0094C8"/>
    <a:srgbClr val="180000"/>
    <a:srgbClr val="1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3" d="100"/>
          <a:sy n="93" d="100"/>
        </p:scale>
        <p:origin x="-114"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38201"/>
            <a:ext cx="7772400" cy="1295399"/>
          </a:xfrm>
        </p:spPr>
        <p:txBody>
          <a:bodyPr>
            <a:noAutofit/>
          </a:bodyPr>
          <a:lstStyle>
            <a:lvl1pPr algn="ctr">
              <a:defRPr sz="5400"/>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FFC000"/>
                </a:solidFill>
                <a:latin typeface="Georgia" pitchFamily="18" charset="0"/>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defRPr sz="2800" b="0">
                <a:solidFill>
                  <a:schemeClr val="bg1"/>
                </a:solidFill>
                <a:latin typeface="Georgia" pitchFamily="18" charset="0"/>
              </a:defRPr>
            </a:lvl1pPr>
            <a:lvl2pPr>
              <a:defRPr sz="2400" b="0">
                <a:solidFill>
                  <a:schemeClr val="bg1"/>
                </a:solidFill>
                <a:latin typeface="Georgia" pitchFamily="18" charset="0"/>
              </a:defRPr>
            </a:lvl2pPr>
            <a:lvl3pPr>
              <a:defRPr sz="1800" b="0">
                <a:solidFill>
                  <a:schemeClr val="bg1"/>
                </a:solidFill>
                <a:latin typeface="Georgia" pitchFamily="18" charset="0"/>
              </a:defRPr>
            </a:lvl3pPr>
            <a:lvl4pPr>
              <a:defRPr sz="1800" b="0">
                <a:solidFill>
                  <a:schemeClr val="bg1"/>
                </a:solidFill>
                <a:latin typeface="Georgia" pitchFamily="18" charset="0"/>
              </a:defRPr>
            </a:lvl4pPr>
            <a:lvl5pPr>
              <a:defRPr sz="1800" b="0">
                <a:solidFill>
                  <a:schemeClr val="bg1"/>
                </a:solidFill>
                <a:latin typeface="Georgia" pitchFamily="18" charset="0"/>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1/4/2016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urch leadership  02.jpg"/>
          <p:cNvPicPr>
            <a:picLocks noChangeAspect="1"/>
          </p:cNvPicPr>
          <p:nvPr userDrawn="1"/>
        </p:nvPicPr>
        <p:blipFill>
          <a:blip r:embed="rId13" cstate="print">
            <a:lum bright="-12000" contrast="10000"/>
          </a:blip>
          <a:stretch>
            <a:fillRect/>
          </a:stretch>
        </p:blipFill>
        <p:spPr>
          <a:xfrm>
            <a:off x="0" y="0"/>
            <a:ext cx="9144000" cy="6858000"/>
          </a:xfrm>
          <a:prstGeom prst="rect">
            <a:avLst/>
          </a:prstGeom>
        </p:spPr>
      </p:pic>
      <p:pic>
        <p:nvPicPr>
          <p:cNvPr id="6" name="Picture 5" descr="Sunrise How Majestic.jpg"/>
          <p:cNvPicPr>
            <a:picLocks noChangeAspect="1"/>
          </p:cNvPicPr>
          <p:nvPr userDrawn="1"/>
        </p:nvPicPr>
        <p:blipFill>
          <a:blip r:embed="rId14" cstate="print"/>
          <a:stretch>
            <a:fillRect/>
          </a:stretch>
        </p:blipFill>
        <p:spPr>
          <a:xfrm>
            <a:off x="0" y="0"/>
            <a:ext cx="9144000" cy="6858000"/>
          </a:xfrm>
          <a:prstGeom prst="rect">
            <a:avLst/>
          </a:prstGeom>
        </p:spPr>
      </p:pic>
      <p:sp>
        <p:nvSpPr>
          <p:cNvPr id="9" name="Rectangle 8"/>
          <p:cNvSpPr/>
          <p:nvPr userDrawn="1"/>
        </p:nvSpPr>
        <p:spPr>
          <a:xfrm>
            <a:off x="0" y="0"/>
            <a:ext cx="9144000" cy="6858000"/>
          </a:xfrm>
          <a:prstGeom prst="rect">
            <a:avLst/>
          </a:prstGeom>
          <a:solidFill>
            <a:srgbClr val="1D1D1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33400" y="1828800"/>
            <a:ext cx="8229600" cy="4449763"/>
          </a:xfrm>
          <a:prstGeom prst="rect">
            <a:avLst/>
          </a:prstGeom>
          <a:noFill/>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304800"/>
            <a:ext cx="5562600" cy="1143000"/>
          </a:xfrm>
          <a:prstGeom prst="rect">
            <a:avLst/>
          </a:prstGeom>
          <a:noFill/>
        </p:spPr>
        <p:txBody>
          <a:bodyPr vert="horz" lIns="91440" tIns="45720" rIns="91440" bIns="45720" rtlCol="0" anchor="ctr">
            <a:normAutofit/>
          </a:bodyPr>
          <a:lstStyle/>
          <a:p>
            <a:r>
              <a:rPr lang="en-US" dirty="0" smtClean="0"/>
              <a:t>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b="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rise How Majestic.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ctrTitle"/>
          </p:nvPr>
        </p:nvSpPr>
        <p:spPr>
          <a:xfrm>
            <a:off x="304800" y="304800"/>
            <a:ext cx="8534400" cy="1295399"/>
          </a:xfrm>
        </p:spPr>
        <p:txBody>
          <a:bodyPr/>
          <a:lstStyle/>
          <a:p>
            <a:r>
              <a:rPr lang="en-US" sz="4800" dirty="0" smtClean="0"/>
              <a:t>How Majestic is Your Name</a:t>
            </a:r>
            <a:endParaRPr lang="en-US" sz="4800" dirty="0"/>
          </a:p>
        </p:txBody>
      </p:sp>
      <p:sp>
        <p:nvSpPr>
          <p:cNvPr id="5" name="Subtitle 4"/>
          <p:cNvSpPr>
            <a:spLocks noGrp="1"/>
          </p:cNvSpPr>
          <p:nvPr>
            <p:ph type="subTitle" idx="1"/>
          </p:nvPr>
        </p:nvSpPr>
        <p:spPr>
          <a:xfrm>
            <a:off x="1295400" y="5943600"/>
            <a:ext cx="6400800" cy="762000"/>
          </a:xfrm>
        </p:spPr>
        <p:txBody>
          <a:bodyPr>
            <a:normAutofit/>
          </a:bodyPr>
          <a:lstStyle/>
          <a:p>
            <a:r>
              <a:rPr lang="en-US" dirty="0" smtClean="0"/>
              <a:t>Psalm 8:1-9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ing_Goliath.jpg"/>
          <p:cNvPicPr>
            <a:picLocks noChangeAspect="1"/>
          </p:cNvPicPr>
          <p:nvPr/>
        </p:nvPicPr>
        <p:blipFill>
          <a:blip r:embed="rId2" cstate="print">
            <a:lum contrast="10000"/>
          </a:blip>
          <a:stretch>
            <a:fillRect/>
          </a:stretch>
        </p:blipFill>
        <p:spPr>
          <a:xfrm>
            <a:off x="0" y="0"/>
            <a:ext cx="9079558" cy="6858000"/>
          </a:xfrm>
          <a:prstGeom prst="rect">
            <a:avLst/>
          </a:prstGeom>
        </p:spPr>
      </p:pic>
      <p:sp>
        <p:nvSpPr>
          <p:cNvPr id="3" name="Subtitle 6"/>
          <p:cNvSpPr txBox="1">
            <a:spLocks/>
          </p:cNvSpPr>
          <p:nvPr/>
        </p:nvSpPr>
        <p:spPr>
          <a:xfrm>
            <a:off x="685800" y="5334000"/>
            <a:ext cx="7772400" cy="1295400"/>
          </a:xfrm>
          <a:prstGeom prst="rect">
            <a:avLst/>
          </a:prstGeom>
          <a:solidFill>
            <a:schemeClr val="tx1">
              <a:alpha val="55000"/>
            </a:schemeClr>
          </a:solidFill>
        </p:spPr>
        <p:txBody>
          <a:bodyPr>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solidFill>
                  <a:schemeClr val="bg1"/>
                </a:solidFill>
                <a:latin typeface="Georgia" pitchFamily="18" charset="0"/>
                <a:cs typeface="Times New Roman" pitchFamily="18" charset="0"/>
              </a:rPr>
              <a:t>David in an overwhelming situation knew His God</a:t>
            </a:r>
            <a:r>
              <a:rPr kumimoji="0" lang="en-US" sz="44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a:t>
            </a:r>
            <a:endParaRPr kumimoji="0" lang="en-US" sz="44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v 18.10.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
        <p:nvSpPr>
          <p:cNvPr id="3" name="Subtitle 6"/>
          <p:cNvSpPr txBox="1">
            <a:spLocks/>
          </p:cNvSpPr>
          <p:nvPr/>
        </p:nvSpPr>
        <p:spPr>
          <a:xfrm>
            <a:off x="685800" y="6019800"/>
            <a:ext cx="7772400" cy="685800"/>
          </a:xfrm>
          <a:prstGeom prst="rect">
            <a:avLst/>
          </a:prstGeom>
          <a:solidFill>
            <a:schemeClr val="tx1">
              <a:alpha val="55000"/>
            </a:schemeClr>
          </a:solidFill>
        </p:spPr>
        <p:txBody>
          <a:bodyPr>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solidFill>
                  <a:schemeClr val="bg1"/>
                </a:solidFill>
                <a:latin typeface="Georgia" pitchFamily="18" charset="0"/>
                <a:cs typeface="Times New Roman" pitchFamily="18" charset="0"/>
              </a:rPr>
              <a:t>God’s name provides refuge</a:t>
            </a:r>
            <a:r>
              <a:rPr kumimoji="0" lang="en-US" sz="44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a:t>
            </a:r>
            <a:endParaRPr kumimoji="0" lang="en-US" sz="44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rise How Majestic.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ctrTitle"/>
          </p:nvPr>
        </p:nvSpPr>
        <p:spPr>
          <a:xfrm>
            <a:off x="304800" y="304800"/>
            <a:ext cx="8534400" cy="2133600"/>
          </a:xfrm>
        </p:spPr>
        <p:txBody>
          <a:bodyPr/>
          <a:lstStyle/>
          <a:p>
            <a:r>
              <a:rPr lang="en-US" dirty="0" smtClean="0"/>
              <a:t>How Majestic is </a:t>
            </a:r>
            <a:r>
              <a:rPr lang="en-US" sz="4800" dirty="0" smtClean="0"/>
              <a:t/>
            </a:r>
            <a:br>
              <a:rPr lang="en-US" sz="4800" dirty="0" smtClean="0"/>
            </a:br>
            <a:r>
              <a:rPr lang="en-US" dirty="0" smtClean="0"/>
              <a:t>Your Name</a:t>
            </a:r>
            <a:endParaRPr lang="en-US" dirty="0"/>
          </a:p>
        </p:txBody>
      </p:sp>
      <p:sp>
        <p:nvSpPr>
          <p:cNvPr id="5" name="Subtitle 4"/>
          <p:cNvSpPr>
            <a:spLocks noGrp="1"/>
          </p:cNvSpPr>
          <p:nvPr>
            <p:ph type="subTitle" idx="1"/>
          </p:nvPr>
        </p:nvSpPr>
        <p:spPr>
          <a:xfrm>
            <a:off x="1295400" y="5943600"/>
            <a:ext cx="6400800" cy="762000"/>
          </a:xfrm>
        </p:spPr>
        <p:txBody>
          <a:bodyPr>
            <a:normAutofit/>
          </a:bodyPr>
          <a:lstStyle/>
          <a:p>
            <a:r>
              <a:rPr lang="en-US" dirty="0" smtClean="0"/>
              <a:t>Psalm 8:1-9</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m-and-Child.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6"/>
          <p:cNvSpPr txBox="1">
            <a:spLocks/>
          </p:cNvSpPr>
          <p:nvPr/>
        </p:nvSpPr>
        <p:spPr>
          <a:xfrm>
            <a:off x="533400" y="6019800"/>
            <a:ext cx="7772400" cy="685800"/>
          </a:xfrm>
          <a:prstGeom prst="rect">
            <a:avLst/>
          </a:prstGeom>
          <a:solidFill>
            <a:schemeClr val="tx1">
              <a:alpha val="55000"/>
            </a:schemeClr>
          </a:solidFill>
        </p:spPr>
        <p:txBody>
          <a:bodyPr>
            <a:normAutofit fontScale="850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solidFill>
                  <a:schemeClr val="bg1"/>
                </a:solidFill>
                <a:latin typeface="Georgia" pitchFamily="18" charset="0"/>
                <a:cs typeface="Times New Roman" pitchFamily="18" charset="0"/>
              </a:rPr>
              <a:t>God ordains His strength to infants</a:t>
            </a:r>
            <a:r>
              <a:rPr kumimoji="0" lang="en-US" sz="44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a:t>
            </a:r>
            <a:endParaRPr kumimoji="0" lang="en-US" sz="44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
        <p:nvSpPr>
          <p:cNvPr id="7" name="Title 1"/>
          <p:cNvSpPr txBox="1">
            <a:spLocks/>
          </p:cNvSpPr>
          <p:nvPr/>
        </p:nvSpPr>
        <p:spPr>
          <a:xfrm>
            <a:off x="381000" y="304800"/>
            <a:ext cx="5562600" cy="914400"/>
          </a:xfrm>
          <a:prstGeom prst="rect">
            <a:avLst/>
          </a:prstGeom>
          <a:solidFill>
            <a:schemeClr val="tx1">
              <a:alpha val="45000"/>
            </a:schemeClr>
          </a:solid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FFC000"/>
                </a:solidFill>
                <a:effectLst/>
                <a:uLnTx/>
                <a:uFillTx/>
                <a:latin typeface="Georgia" pitchFamily="18" charset="0"/>
                <a:ea typeface="+mj-ea"/>
                <a:cs typeface="Times New Roman" pitchFamily="18" charset="0"/>
              </a:rPr>
              <a:t>Dependence on God..</a:t>
            </a:r>
            <a:endParaRPr kumimoji="0" lang="en-US" sz="4400" b="0" i="0" u="none" strike="noStrike" kern="1200" cap="none" spc="0" normalizeH="0" baseline="0" noProof="0" dirty="0">
              <a:ln>
                <a:noFill/>
              </a:ln>
              <a:solidFill>
                <a:srgbClr val="FFC000"/>
              </a:solidFill>
              <a:effectLst/>
              <a:uLnTx/>
              <a:uFillTx/>
              <a:latin typeface="Georgia" pitchFamily="18" charset="0"/>
              <a:ea typeface="+mj-ea"/>
              <a:cs typeface="Times New Roman" pitchFamily="18" charset="0"/>
            </a:endParaRPr>
          </a:p>
        </p:txBody>
      </p:sp>
      <p:sp>
        <p:nvSpPr>
          <p:cNvPr id="8" name="Subtitle 6"/>
          <p:cNvSpPr txBox="1">
            <a:spLocks/>
          </p:cNvSpPr>
          <p:nvPr/>
        </p:nvSpPr>
        <p:spPr>
          <a:xfrm>
            <a:off x="304800" y="1905000"/>
            <a:ext cx="8001000" cy="2895600"/>
          </a:xfrm>
          <a:prstGeom prst="rect">
            <a:avLst/>
          </a:prstGeom>
          <a:solidFill>
            <a:schemeClr val="tx1">
              <a:alpha val="55000"/>
            </a:schemeClr>
          </a:solidFill>
        </p:spPr>
        <p:txBody>
          <a:bodyPr>
            <a:normAutofit fontScale="85000" lnSpcReduction="20000"/>
          </a:bodyPr>
          <a:lstStyle/>
          <a:p>
            <a:pPr marL="342900" lvl="0" indent="-342900">
              <a:spcBef>
                <a:spcPct val="20000"/>
              </a:spcBef>
              <a:buFont typeface="Arial" pitchFamily="34" charset="0"/>
              <a:buChar char="•"/>
            </a:pPr>
            <a:r>
              <a:rPr lang="en-US" sz="4400" dirty="0" smtClean="0">
                <a:solidFill>
                  <a:schemeClr val="bg1"/>
                </a:solidFill>
                <a:latin typeface="Georgia" pitchFamily="18" charset="0"/>
              </a:rPr>
              <a:t>Matt 11:27 I thank You, Father, Lord of heaven and earth, that You have hidden these things from the wise and prudent and have revealed them to babes.  26 Even so, Father, for so it seemed good in Your sight.</a:t>
            </a:r>
            <a:endParaRPr kumimoji="0" lang="en-US" sz="4400" b="0" i="0" u="none" strike="noStrike" kern="1200" cap="none" spc="0" normalizeH="0" baseline="0" noProof="0" dirty="0">
              <a:ln>
                <a:noFill/>
              </a:ln>
              <a:solidFill>
                <a:schemeClr val="bg1"/>
              </a:solidFill>
              <a:effectLst/>
              <a:uLnTx/>
              <a:uFillTx/>
              <a:latin typeface="Georg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llowed-Be-Thy-Name1.jpg"/>
          <p:cNvPicPr>
            <a:picLocks noChangeAspect="1"/>
          </p:cNvPicPr>
          <p:nvPr/>
        </p:nvPicPr>
        <p:blipFill>
          <a:blip r:embed="rId2" cstate="print">
            <a:lum bright="-15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king-the-lords-name-in-vain.jpg"/>
          <p:cNvPicPr>
            <a:picLocks noChangeAspect="1"/>
          </p:cNvPicPr>
          <p:nvPr/>
        </p:nvPicPr>
        <p:blipFill>
          <a:blip r:embed="rId2" cstate="print">
            <a:lum bright="-15000" contrast="10000"/>
          </a:blip>
          <a:stretch>
            <a:fillRect/>
          </a:stretch>
        </p:blipFill>
        <p:spPr>
          <a:xfrm>
            <a:off x="-1" y="0"/>
            <a:ext cx="9165315"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salm-8.3-4.jpg"/>
          <p:cNvPicPr>
            <a:picLocks noChangeAspect="1"/>
          </p:cNvPicPr>
          <p:nvPr/>
        </p:nvPicPr>
        <p:blipFill>
          <a:blip r:embed="rId2" cstate="print">
            <a:lum bright="-10000" contrast="10000"/>
          </a:blip>
          <a:stretch>
            <a:fillRect/>
          </a:stretch>
        </p:blipFill>
        <p:spPr>
          <a:xfrm>
            <a:off x="0" y="0"/>
            <a:ext cx="9144000" cy="6248400"/>
          </a:xfrm>
          <a:prstGeom prst="rect">
            <a:avLst/>
          </a:prstGeom>
        </p:spPr>
      </p:pic>
      <p:sp>
        <p:nvSpPr>
          <p:cNvPr id="3" name="Subtitle 6"/>
          <p:cNvSpPr txBox="1">
            <a:spLocks/>
          </p:cNvSpPr>
          <p:nvPr/>
        </p:nvSpPr>
        <p:spPr>
          <a:xfrm>
            <a:off x="1524000" y="5943600"/>
            <a:ext cx="6400800" cy="914400"/>
          </a:xfrm>
          <a:prstGeom prst="rect">
            <a:avLst/>
          </a:prstGeom>
          <a:solidFill>
            <a:schemeClr val="tx1">
              <a:alpha val="55000"/>
            </a:schemeClr>
          </a:solidFill>
        </p:spPr>
        <p:txBody>
          <a:bodyPr>
            <a:normAutofit fontScale="925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solidFill>
                  <a:schemeClr val="bg1"/>
                </a:solidFill>
                <a:latin typeface="Georgia" pitchFamily="18" charset="0"/>
                <a:cs typeface="Times New Roman" pitchFamily="18" charset="0"/>
              </a:rPr>
              <a:t>The work of your fingers</a:t>
            </a:r>
            <a:r>
              <a:rPr kumimoji="0" lang="en-US" sz="44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a:t>
            </a:r>
            <a:endParaRPr kumimoji="0" lang="en-US" sz="44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the-universe-stars.jpg"/>
          <p:cNvPicPr>
            <a:picLocks noChangeAspect="1"/>
          </p:cNvPicPr>
          <p:nvPr/>
        </p:nvPicPr>
        <p:blipFill>
          <a:blip r:embed="rId2" cstate="print"/>
          <a:srcRect l="7200" r="7200"/>
          <a:stretch>
            <a:fillRect/>
          </a:stretch>
        </p:blipFill>
        <p:spPr>
          <a:xfrm>
            <a:off x="0" y="0"/>
            <a:ext cx="9144000" cy="6858000"/>
          </a:xfrm>
          <a:prstGeom prst="rect">
            <a:avLst/>
          </a:prstGeom>
        </p:spPr>
      </p:pic>
      <p:sp>
        <p:nvSpPr>
          <p:cNvPr id="3" name="Subtitle 6"/>
          <p:cNvSpPr txBox="1">
            <a:spLocks/>
          </p:cNvSpPr>
          <p:nvPr/>
        </p:nvSpPr>
        <p:spPr>
          <a:xfrm>
            <a:off x="762000" y="5029200"/>
            <a:ext cx="7467600" cy="1828800"/>
          </a:xfrm>
          <a:prstGeom prst="rect">
            <a:avLst/>
          </a:prstGeom>
          <a:solidFill>
            <a:schemeClr val="tx1">
              <a:alpha val="55000"/>
            </a:schemeClr>
          </a:solidFill>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solidFill>
                  <a:schemeClr val="bg1"/>
                </a:solidFill>
                <a:latin typeface="Georgia" pitchFamily="18" charset="0"/>
                <a:cs typeface="Times New Roman" pitchFamily="18" charset="0"/>
              </a:rPr>
              <a:t>What is man that You take thought of him?</a:t>
            </a:r>
            <a:r>
              <a:rPr kumimoji="0" lang="en-US" sz="44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a:t>
            </a:r>
            <a:endParaRPr kumimoji="0" lang="en-US" sz="44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the-universe-stars.jpg"/>
          <p:cNvPicPr>
            <a:picLocks noChangeAspect="1"/>
          </p:cNvPicPr>
          <p:nvPr/>
        </p:nvPicPr>
        <p:blipFill>
          <a:blip r:embed="rId2" cstate="print"/>
          <a:srcRect l="7200" r="7200"/>
          <a:stretch>
            <a:fillRect/>
          </a:stretch>
        </p:blipFill>
        <p:spPr>
          <a:xfrm>
            <a:off x="0" y="0"/>
            <a:ext cx="9144000" cy="6858000"/>
          </a:xfrm>
          <a:prstGeom prst="rect">
            <a:avLst/>
          </a:prstGeom>
        </p:spPr>
      </p:pic>
      <p:sp>
        <p:nvSpPr>
          <p:cNvPr id="3" name="Subtitle 6"/>
          <p:cNvSpPr txBox="1">
            <a:spLocks/>
          </p:cNvSpPr>
          <p:nvPr/>
        </p:nvSpPr>
        <p:spPr>
          <a:xfrm>
            <a:off x="304800" y="5029200"/>
            <a:ext cx="8305800" cy="1828800"/>
          </a:xfrm>
          <a:prstGeom prst="rect">
            <a:avLst/>
          </a:prstGeom>
          <a:solidFill>
            <a:schemeClr val="tx1">
              <a:alpha val="55000"/>
            </a:schemeClr>
          </a:solidFill>
        </p:spPr>
        <p:txBody>
          <a:bodyPr>
            <a:normAutofit fontScale="92500"/>
          </a:bodyPr>
          <a:lstStyle/>
          <a:p>
            <a:pPr algn="ctr"/>
            <a:r>
              <a:rPr lang="en-US" sz="4400" dirty="0" smtClean="0">
                <a:solidFill>
                  <a:schemeClr val="bg1"/>
                </a:solidFill>
                <a:latin typeface="Georgia" pitchFamily="18" charset="0"/>
              </a:rPr>
              <a:t>9 O Lord, our Lord, How majestic is Your name in all the earth! </a:t>
            </a:r>
            <a:endParaRPr lang="en-US" sz="4400" dirty="0">
              <a:solidFill>
                <a:schemeClr val="bg1"/>
              </a:solidFill>
              <a:latin typeface="Georgia" pitchFamily="18" charset="0"/>
            </a:endParaRPr>
          </a:p>
        </p:txBody>
      </p:sp>
      <p:sp>
        <p:nvSpPr>
          <p:cNvPr id="4" name="Subtitle 6"/>
          <p:cNvSpPr txBox="1">
            <a:spLocks/>
          </p:cNvSpPr>
          <p:nvPr/>
        </p:nvSpPr>
        <p:spPr>
          <a:xfrm>
            <a:off x="609600" y="457200"/>
            <a:ext cx="7848600" cy="1447800"/>
          </a:xfrm>
          <a:prstGeom prst="rect">
            <a:avLst/>
          </a:prstGeom>
          <a:solidFill>
            <a:schemeClr val="tx1">
              <a:alpha val="55000"/>
            </a:schemeClr>
          </a:solidFill>
        </p:spPr>
        <p:txBody>
          <a:bodyPr>
            <a:normAutofit fontScale="92500"/>
          </a:bodyPr>
          <a:lstStyle/>
          <a:p>
            <a:pPr algn="ctr"/>
            <a:r>
              <a:rPr lang="en-US" sz="4400" dirty="0" smtClean="0">
                <a:solidFill>
                  <a:schemeClr val="bg1"/>
                </a:solidFill>
                <a:latin typeface="Georgia" pitchFamily="18" charset="0"/>
              </a:rPr>
              <a:t>1 O Lord, our Lord, How majestic is Your name in all the earth..</a:t>
            </a:r>
            <a:endParaRPr lang="en-US" sz="44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Magnify the Lord.jpg"/>
          <p:cNvPicPr>
            <a:picLocks noChangeAspect="1"/>
          </p:cNvPicPr>
          <p:nvPr/>
        </p:nvPicPr>
        <p:blipFill>
          <a:blip r:embed="rId2" cstate="print">
            <a:lum bright="-10000" contrast="10000"/>
          </a:blip>
          <a:stretch>
            <a:fillRect/>
          </a:stretch>
        </p:blipFill>
        <p:spPr>
          <a:xfrm>
            <a:off x="0" y="0"/>
            <a:ext cx="9144000" cy="5791200"/>
          </a:xfrm>
          <a:prstGeom prst="rect">
            <a:avLst/>
          </a:prstGeom>
        </p:spPr>
      </p:pic>
      <p:sp>
        <p:nvSpPr>
          <p:cNvPr id="3" name="Subtitle 4"/>
          <p:cNvSpPr txBox="1">
            <a:spLocks/>
          </p:cNvSpPr>
          <p:nvPr/>
        </p:nvSpPr>
        <p:spPr>
          <a:xfrm>
            <a:off x="0" y="5791200"/>
            <a:ext cx="9144000" cy="1066800"/>
          </a:xfrm>
          <a:prstGeom prst="rect">
            <a:avLst/>
          </a:prstGeom>
          <a:solidFill>
            <a:schemeClr val="tx1"/>
          </a:solidFill>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4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Psalm 34:1-3</a:t>
            </a:r>
            <a:endParaRPr kumimoji="0" lang="en-US" sz="44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r names are important.JPG"/>
          <p:cNvPicPr>
            <a:picLocks noChangeAspect="1"/>
          </p:cNvPicPr>
          <p:nvPr/>
        </p:nvPicPr>
        <p:blipFill>
          <a:blip r:embed="rId2" cstate="print">
            <a:lum contrast="10000"/>
          </a:blip>
          <a:srcRect t="3516" b="17578"/>
          <a:stretch>
            <a:fillRect/>
          </a:stretch>
        </p:blipFill>
        <p:spPr>
          <a:xfrm>
            <a:off x="-1" y="0"/>
            <a:ext cx="9144001" cy="6858000"/>
          </a:xfrm>
          <a:prstGeom prst="rect">
            <a:avLst/>
          </a:prstGeom>
        </p:spPr>
      </p:pic>
      <p:sp>
        <p:nvSpPr>
          <p:cNvPr id="5" name="Rectangle 4"/>
          <p:cNvSpPr/>
          <p:nvPr/>
        </p:nvSpPr>
        <p:spPr>
          <a:xfrm>
            <a:off x="0" y="0"/>
            <a:ext cx="9144000" cy="68580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p:cNvSpPr>
            <a:spLocks noGrp="1"/>
          </p:cNvSpPr>
          <p:nvPr>
            <p:ph type="subTitle" idx="1"/>
          </p:nvPr>
        </p:nvSpPr>
        <p:spPr>
          <a:xfrm>
            <a:off x="1219200" y="5943600"/>
            <a:ext cx="6400800" cy="762000"/>
          </a:xfrm>
          <a:solidFill>
            <a:schemeClr val="tx1">
              <a:alpha val="40000"/>
            </a:schemeClr>
          </a:solidFill>
        </p:spPr>
        <p:txBody>
          <a:bodyPr>
            <a:normAutofit fontScale="92500"/>
          </a:bodyPr>
          <a:lstStyle/>
          <a:p>
            <a:r>
              <a:rPr lang="en-US" sz="4400" dirty="0" smtClean="0"/>
              <a:t>Our names are important..</a:t>
            </a:r>
            <a:endParaRPr lang="en-US" sz="4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nrise How Majestic.jpg"/>
          <p:cNvPicPr>
            <a:picLocks noChangeAspect="1"/>
          </p:cNvPicPr>
          <p:nvPr/>
        </p:nvPicPr>
        <p:blipFill>
          <a:blip r:embed="rId2" cstate="print"/>
          <a:stretch>
            <a:fillRect/>
          </a:stretch>
        </p:blipFill>
        <p:spPr>
          <a:xfrm>
            <a:off x="0" y="0"/>
            <a:ext cx="9144000" cy="6858000"/>
          </a:xfrm>
          <a:prstGeom prst="rect">
            <a:avLst/>
          </a:prstGeom>
        </p:spPr>
      </p:pic>
      <p:sp>
        <p:nvSpPr>
          <p:cNvPr id="4" name="Title 3"/>
          <p:cNvSpPr>
            <a:spLocks noGrp="1"/>
          </p:cNvSpPr>
          <p:nvPr>
            <p:ph type="ctrTitle"/>
          </p:nvPr>
        </p:nvSpPr>
        <p:spPr>
          <a:xfrm>
            <a:off x="304800" y="304800"/>
            <a:ext cx="8534400" cy="2133600"/>
          </a:xfrm>
        </p:spPr>
        <p:txBody>
          <a:bodyPr/>
          <a:lstStyle/>
          <a:p>
            <a:r>
              <a:rPr lang="en-US" dirty="0" smtClean="0"/>
              <a:t>How Majestic is </a:t>
            </a:r>
            <a:r>
              <a:rPr lang="en-US" sz="4800" dirty="0" smtClean="0"/>
              <a:t/>
            </a:r>
            <a:br>
              <a:rPr lang="en-US" sz="4800" dirty="0" smtClean="0"/>
            </a:br>
            <a:r>
              <a:rPr lang="en-US" dirty="0" smtClean="0"/>
              <a:t>Your Name</a:t>
            </a:r>
            <a:endParaRPr lang="en-US" dirty="0"/>
          </a:p>
        </p:txBody>
      </p:sp>
      <p:sp>
        <p:nvSpPr>
          <p:cNvPr id="5" name="Subtitle 4"/>
          <p:cNvSpPr>
            <a:spLocks noGrp="1"/>
          </p:cNvSpPr>
          <p:nvPr>
            <p:ph type="subTitle" idx="1"/>
          </p:nvPr>
        </p:nvSpPr>
        <p:spPr>
          <a:xfrm>
            <a:off x="1295400" y="5943600"/>
            <a:ext cx="6400800" cy="762000"/>
          </a:xfrm>
        </p:spPr>
        <p:txBody>
          <a:bodyPr>
            <a:normAutofit/>
          </a:bodyPr>
          <a:lstStyle/>
          <a:p>
            <a:r>
              <a:rPr lang="en-US" dirty="0" smtClean="0"/>
              <a:t>Psalm 8:1-9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ent_child_dedication.jpg"/>
          <p:cNvPicPr>
            <a:picLocks noChangeAspect="1"/>
          </p:cNvPicPr>
          <p:nvPr/>
        </p:nvPicPr>
        <p:blipFill>
          <a:blip r:embed="rId2" cstate="print">
            <a:lum bright="-10000" contrast="10000"/>
          </a:blip>
          <a:stretch>
            <a:fillRect/>
          </a:stretch>
        </p:blipFill>
        <p:spPr>
          <a:xfrm>
            <a:off x="-1" y="0"/>
            <a:ext cx="9131509" cy="6858000"/>
          </a:xfrm>
          <a:prstGeom prst="rect">
            <a:avLst/>
          </a:prstGeom>
        </p:spPr>
      </p:pic>
      <p:sp>
        <p:nvSpPr>
          <p:cNvPr id="5" name="Rectangle 4"/>
          <p:cNvSpPr/>
          <p:nvPr/>
        </p:nvSpPr>
        <p:spPr>
          <a:xfrm>
            <a:off x="0" y="0"/>
            <a:ext cx="9144000" cy="68580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6"/>
          <p:cNvSpPr txBox="1">
            <a:spLocks/>
          </p:cNvSpPr>
          <p:nvPr/>
        </p:nvSpPr>
        <p:spPr>
          <a:xfrm>
            <a:off x="1219200" y="5943600"/>
            <a:ext cx="6400800" cy="762000"/>
          </a:xfrm>
          <a:prstGeom prst="rect">
            <a:avLst/>
          </a:prstGeom>
          <a:solidFill>
            <a:schemeClr val="tx1">
              <a:alpha val="40000"/>
            </a:schemeClr>
          </a:solidFill>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4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Naming our children..</a:t>
            </a:r>
            <a:endParaRPr kumimoji="0" lang="en-US" sz="44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mily-name-sign.jpg"/>
          <p:cNvPicPr>
            <a:picLocks noChangeAspect="1"/>
          </p:cNvPicPr>
          <p:nvPr/>
        </p:nvPicPr>
        <p:blipFill>
          <a:blip r:embed="rId2" cstate="print"/>
          <a:stretch>
            <a:fillRect/>
          </a:stretch>
        </p:blipFill>
        <p:spPr>
          <a:xfrm>
            <a:off x="0" y="0"/>
            <a:ext cx="9144000" cy="6782097"/>
          </a:xfrm>
          <a:prstGeom prst="rect">
            <a:avLst/>
          </a:prstGeom>
        </p:spPr>
      </p:pic>
      <p:sp>
        <p:nvSpPr>
          <p:cNvPr id="3" name="Subtitle 6"/>
          <p:cNvSpPr txBox="1">
            <a:spLocks/>
          </p:cNvSpPr>
          <p:nvPr/>
        </p:nvSpPr>
        <p:spPr>
          <a:xfrm>
            <a:off x="1219200" y="5943600"/>
            <a:ext cx="6400800" cy="762000"/>
          </a:xfrm>
          <a:prstGeom prst="rect">
            <a:avLst/>
          </a:prstGeom>
          <a:solidFill>
            <a:schemeClr val="tx1">
              <a:alpha val="40000"/>
            </a:schemeClr>
          </a:solidFill>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4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Our names identify us..</a:t>
            </a:r>
            <a:endParaRPr kumimoji="0" lang="en-US" sz="44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eting someone new.jpg"/>
          <p:cNvPicPr>
            <a:picLocks noChangeAspect="1"/>
          </p:cNvPicPr>
          <p:nvPr/>
        </p:nvPicPr>
        <p:blipFill>
          <a:blip r:embed="rId2" cstate="print">
            <a:lum contrast="10000"/>
          </a:blip>
          <a:srcRect t="3117" b="4156"/>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6"/>
          <p:cNvSpPr txBox="1">
            <a:spLocks/>
          </p:cNvSpPr>
          <p:nvPr/>
        </p:nvSpPr>
        <p:spPr>
          <a:xfrm>
            <a:off x="1219200" y="5943600"/>
            <a:ext cx="6400800" cy="762000"/>
          </a:xfrm>
          <a:prstGeom prst="rect">
            <a:avLst/>
          </a:prstGeom>
          <a:solidFill>
            <a:schemeClr val="tx1">
              <a:alpha val="55000"/>
            </a:schemeClr>
          </a:solidFill>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solidFill>
                  <a:schemeClr val="bg1"/>
                </a:solidFill>
                <a:latin typeface="Georgia" pitchFamily="18" charset="0"/>
                <a:cs typeface="Times New Roman" pitchFamily="18" charset="0"/>
              </a:rPr>
              <a:t>Meeting someone new</a:t>
            </a:r>
            <a:r>
              <a:rPr kumimoji="0" lang="en-US" sz="44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a:t>
            </a:r>
            <a:endParaRPr kumimoji="0" lang="en-US" sz="44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ing-married.jpg"/>
          <p:cNvPicPr>
            <a:picLocks noChangeAspect="1"/>
          </p:cNvPicPr>
          <p:nvPr/>
        </p:nvPicPr>
        <p:blipFill>
          <a:blip r:embed="rId2" cstate="print">
            <a:lum bright="-5000" contrast="10000"/>
          </a:blip>
          <a:stretch>
            <a:fillRect/>
          </a:stretch>
        </p:blipFill>
        <p:spPr>
          <a:xfrm>
            <a:off x="0" y="0"/>
            <a:ext cx="9104478" cy="6858000"/>
          </a:xfrm>
          <a:prstGeom prst="rect">
            <a:avLst/>
          </a:prstGeom>
        </p:spPr>
      </p:pic>
      <p:sp>
        <p:nvSpPr>
          <p:cNvPr id="4" name="Rectangle 3"/>
          <p:cNvSpPr/>
          <p:nvPr/>
        </p:nvSpPr>
        <p:spPr>
          <a:xfrm>
            <a:off x="0" y="0"/>
            <a:ext cx="9144000" cy="68580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6"/>
          <p:cNvSpPr txBox="1">
            <a:spLocks/>
          </p:cNvSpPr>
          <p:nvPr/>
        </p:nvSpPr>
        <p:spPr>
          <a:xfrm>
            <a:off x="1219200" y="5943600"/>
            <a:ext cx="6400800" cy="762000"/>
          </a:xfrm>
          <a:prstGeom prst="rect">
            <a:avLst/>
          </a:prstGeom>
          <a:solidFill>
            <a:schemeClr val="tx1">
              <a:alpha val="55000"/>
            </a:schemeClr>
          </a:solidFill>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solidFill>
                  <a:schemeClr val="bg1"/>
                </a:solidFill>
                <a:latin typeface="Georgia" pitchFamily="18" charset="0"/>
                <a:cs typeface="Times New Roman" pitchFamily="18" charset="0"/>
              </a:rPr>
              <a:t>Changing your name</a:t>
            </a:r>
            <a:r>
              <a:rPr kumimoji="0" lang="en-US" sz="44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a:t>
            </a:r>
            <a:endParaRPr kumimoji="0" lang="en-US" sz="44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raham 02.jpg"/>
          <p:cNvPicPr>
            <a:picLocks noChangeAspect="1"/>
          </p:cNvPicPr>
          <p:nvPr/>
        </p:nvPicPr>
        <p:blipFill>
          <a:blip r:embed="rId2" cstate="print"/>
          <a:stretch>
            <a:fillRect/>
          </a:stretch>
        </p:blipFill>
        <p:spPr>
          <a:xfrm>
            <a:off x="0" y="0"/>
            <a:ext cx="9144000" cy="4800600"/>
          </a:xfrm>
          <a:prstGeom prst="rect">
            <a:avLst/>
          </a:prstGeom>
        </p:spPr>
      </p:pic>
      <p:pic>
        <p:nvPicPr>
          <p:cNvPr id="3" name="Picture 2" descr="Abraham name changed.jpg"/>
          <p:cNvPicPr>
            <a:picLocks noChangeAspect="1"/>
          </p:cNvPicPr>
          <p:nvPr/>
        </p:nvPicPr>
        <p:blipFill>
          <a:blip r:embed="rId3" cstate="print">
            <a:lum bright="-3000" contrast="5000"/>
          </a:blip>
          <a:srcRect l="2087" t="19726" r="2087" b="14795"/>
          <a:stretch>
            <a:fillRect/>
          </a:stretch>
        </p:blipFill>
        <p:spPr>
          <a:xfrm>
            <a:off x="0" y="4800600"/>
            <a:ext cx="9144000" cy="2076662"/>
          </a:xfrm>
          <a:prstGeom prst="rect">
            <a:avLst/>
          </a:prstGeom>
        </p:spPr>
      </p:pic>
      <p:sp>
        <p:nvSpPr>
          <p:cNvPr id="4" name="Rectangle 3"/>
          <p:cNvSpPr/>
          <p:nvPr/>
        </p:nvSpPr>
        <p:spPr>
          <a:xfrm>
            <a:off x="0" y="0"/>
            <a:ext cx="9144000"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mes-of-God-OT1.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namesofgod.jpg"/>
          <p:cNvPicPr>
            <a:picLocks noChangeAspect="1"/>
          </p:cNvPicPr>
          <p:nvPr/>
        </p:nvPicPr>
        <p:blipFill>
          <a:blip r:embed="rId2" cstate="print">
            <a:lum bright="-15000" contrast="10000"/>
          </a:blip>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6"/>
          <p:cNvSpPr txBox="1">
            <a:spLocks/>
          </p:cNvSpPr>
          <p:nvPr/>
        </p:nvSpPr>
        <p:spPr>
          <a:xfrm>
            <a:off x="685800" y="5334000"/>
            <a:ext cx="7772400" cy="1295400"/>
          </a:xfrm>
          <a:prstGeom prst="rect">
            <a:avLst/>
          </a:prstGeom>
          <a:solidFill>
            <a:schemeClr val="tx1">
              <a:alpha val="55000"/>
            </a:schemeClr>
          </a:solidFill>
        </p:spPr>
        <p:txBody>
          <a:bodyPr>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400" dirty="0" smtClean="0">
                <a:solidFill>
                  <a:schemeClr val="bg1"/>
                </a:solidFill>
                <a:latin typeface="Georgia" pitchFamily="18" charset="0"/>
                <a:cs typeface="Times New Roman" pitchFamily="18" charset="0"/>
              </a:rPr>
              <a:t>God’s name is critical to our understanding of His nature</a:t>
            </a:r>
            <a:r>
              <a:rPr kumimoji="0" lang="en-US" sz="4400" b="0" i="0" u="none" strike="noStrike" kern="1200" cap="none" spc="0" normalizeH="0" baseline="0" noProof="0" dirty="0" smtClean="0">
                <a:ln>
                  <a:noFill/>
                </a:ln>
                <a:solidFill>
                  <a:schemeClr val="bg1"/>
                </a:solidFill>
                <a:effectLst/>
                <a:uLnTx/>
                <a:uFillTx/>
                <a:latin typeface="Georgia" pitchFamily="18" charset="0"/>
                <a:ea typeface="+mn-ea"/>
                <a:cs typeface="Times New Roman" pitchFamily="18" charset="0"/>
              </a:rPr>
              <a:t>..</a:t>
            </a:r>
            <a:endParaRPr kumimoji="0" lang="en-US" sz="4400" b="0" i="0" u="none" strike="noStrike" kern="1200" cap="none" spc="0" normalizeH="0" baseline="0" noProof="0" dirty="0">
              <a:ln>
                <a:noFill/>
              </a:ln>
              <a:solidFill>
                <a:schemeClr val="bg1"/>
              </a:solidFill>
              <a:effectLst/>
              <a:uLnTx/>
              <a:uFillTx/>
              <a:latin typeface="Georgia" pitchFamily="18" charset="0"/>
              <a:ea typeface="+mn-ea"/>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4439</TotalTime>
  <Words>174</Words>
  <Application>Microsoft Office PowerPoint</Application>
  <PresentationFormat>On-screen Show (4:3)</PresentationFormat>
  <Paragraphs>22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How Majestic is Your Name</vt:lpstr>
      <vt:lpstr>Slide 2</vt:lpstr>
      <vt:lpstr>Slide 3</vt:lpstr>
      <vt:lpstr>Slide 4</vt:lpstr>
      <vt:lpstr>Slide 5</vt:lpstr>
      <vt:lpstr>Slide 6</vt:lpstr>
      <vt:lpstr>Slide 7</vt:lpstr>
      <vt:lpstr>Slide 8</vt:lpstr>
      <vt:lpstr>Slide 9</vt:lpstr>
      <vt:lpstr>Slide 10</vt:lpstr>
      <vt:lpstr>Slide 11</vt:lpstr>
      <vt:lpstr>How Majestic is  Your Name</vt:lpstr>
      <vt:lpstr>Slide 13</vt:lpstr>
      <vt:lpstr>Slide 14</vt:lpstr>
      <vt:lpstr>Slide 15</vt:lpstr>
      <vt:lpstr>Slide 16</vt:lpstr>
      <vt:lpstr>Slide 17</vt:lpstr>
      <vt:lpstr>Slide 18</vt:lpstr>
      <vt:lpstr>Slide 19</vt:lpstr>
      <vt:lpstr>How Majestic is  Your Name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334</cp:revision>
  <dcterms:created xsi:type="dcterms:W3CDTF">2011-02-15T07:29:10Z</dcterms:created>
  <dcterms:modified xsi:type="dcterms:W3CDTF">2016-01-04T16:27:04Z</dcterms:modified>
</cp:coreProperties>
</file>