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273" r:id="rId3"/>
    <p:sldId id="272" r:id="rId4"/>
    <p:sldId id="270" r:id="rId5"/>
    <p:sldId id="268" r:id="rId6"/>
    <p:sldId id="269" r:id="rId7"/>
    <p:sldId id="274" r:id="rId8"/>
    <p:sldId id="275" r:id="rId9"/>
    <p:sldId id="276"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638800"/>
            <a:ext cx="6400800" cy="838200"/>
          </a:xfrm>
        </p:spPr>
        <p:txBody>
          <a:bodyPr anchor="ct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2/1/2016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6" name="Picture 5" descr="El Shaddai.jpg"/>
          <p:cNvPicPr>
            <a:picLocks noChangeAspect="1"/>
          </p:cNvPicPr>
          <p:nvPr userDrawn="1"/>
        </p:nvPicPr>
        <p:blipFill>
          <a:blip r:embed="rId14" cstate="print">
            <a:lum contrast="10000"/>
          </a:blip>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533400" y="1828800"/>
            <a:ext cx="8229600" cy="4449763"/>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l Shaddai.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4" name="Title 3"/>
          <p:cNvSpPr>
            <a:spLocks noGrp="1"/>
          </p:cNvSpPr>
          <p:nvPr>
            <p:ph type="title"/>
          </p:nvPr>
        </p:nvSpPr>
        <p:spPr/>
        <p:txBody>
          <a:bodyPr>
            <a:normAutofit fontScale="90000"/>
          </a:bodyPr>
          <a:lstStyle/>
          <a:p>
            <a:r>
              <a:rPr lang="en-US" sz="6000" dirty="0" smtClean="0">
                <a:latin typeface="ArtBrush" pitchFamily="34" charset="0"/>
              </a:rPr>
              <a:t>El </a:t>
            </a:r>
            <a:r>
              <a:rPr lang="en-US" sz="6000" dirty="0" err="1" smtClean="0">
                <a:latin typeface="ArtBrush" pitchFamily="34" charset="0"/>
              </a:rPr>
              <a:t>Shaddai</a:t>
            </a:r>
            <a:r>
              <a:rPr lang="en-US" sz="6000" dirty="0" smtClean="0">
                <a:latin typeface="ArtBrush" pitchFamily="34" charset="0"/>
              </a:rPr>
              <a:t/>
            </a:r>
            <a:br>
              <a:rPr lang="en-US" sz="6000" dirty="0" smtClean="0">
                <a:latin typeface="ArtBrush" pitchFamily="34" charset="0"/>
              </a:rPr>
            </a:br>
            <a:r>
              <a:rPr lang="en-US" sz="3600" dirty="0" smtClean="0"/>
              <a:t>Lord God Almighty</a:t>
            </a:r>
            <a:endParaRPr lang="en-US" sz="3600" dirty="0"/>
          </a:p>
        </p:txBody>
      </p:sp>
      <p:sp>
        <p:nvSpPr>
          <p:cNvPr id="5" name="Subtitle 4"/>
          <p:cNvSpPr>
            <a:spLocks noGrp="1"/>
          </p:cNvSpPr>
          <p:nvPr>
            <p:ph idx="1"/>
          </p:nvPr>
        </p:nvSpPr>
        <p:spPr/>
        <p:txBody>
          <a:bodyPr>
            <a:normAutofit/>
          </a:bodyPr>
          <a:lstStyle/>
          <a:p>
            <a:r>
              <a:rPr lang="en-US" sz="4000" dirty="0" smtClean="0"/>
              <a:t>Genesis 17:1-8</a:t>
            </a:r>
            <a:endParaRPr lang="en-US" sz="4000" dirty="0"/>
          </a:p>
        </p:txBody>
      </p:sp>
      <p:pic>
        <p:nvPicPr>
          <p:cNvPr id="7" name="Picture 6" descr="El Shaddai background.jpg"/>
          <p:cNvPicPr>
            <a:picLocks noChangeAspect="1"/>
          </p:cNvPicPr>
          <p:nvPr/>
        </p:nvPicPr>
        <p:blipFill>
          <a:blip r:embed="rId3" cstate="print"/>
          <a:srcRect/>
          <a:stretch>
            <a:fillRect/>
          </a:stretch>
        </p:blipFill>
        <p:spPr>
          <a:xfrm>
            <a:off x="0" y="0"/>
            <a:ext cx="9143999"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685800"/>
            <a:ext cx="5562600" cy="1143000"/>
          </a:xfrm>
        </p:spPr>
        <p:txBody>
          <a:bodyPr>
            <a:normAutofit/>
          </a:bodyPr>
          <a:lstStyle/>
          <a:p>
            <a:pPr algn="ctr"/>
            <a:r>
              <a:rPr lang="en-US" sz="4800" dirty="0" smtClean="0"/>
              <a:t>El </a:t>
            </a:r>
            <a:r>
              <a:rPr lang="en-US" sz="4800" dirty="0" err="1" smtClean="0"/>
              <a:t>Shaddai</a:t>
            </a:r>
            <a:endParaRPr lang="en-US" sz="4800" dirty="0"/>
          </a:p>
        </p:txBody>
      </p:sp>
      <p:sp>
        <p:nvSpPr>
          <p:cNvPr id="4" name="Content Placeholder 3"/>
          <p:cNvSpPr>
            <a:spLocks noGrp="1"/>
          </p:cNvSpPr>
          <p:nvPr>
            <p:ph idx="1"/>
          </p:nvPr>
        </p:nvSpPr>
        <p:spPr>
          <a:xfrm>
            <a:off x="457200" y="2057400"/>
            <a:ext cx="8229600" cy="4495800"/>
          </a:xfrm>
        </p:spPr>
        <p:txBody>
          <a:bodyPr/>
          <a:lstStyle/>
          <a:p>
            <a:r>
              <a:rPr lang="en-US" dirty="0" smtClean="0"/>
              <a:t>El (God)  + </a:t>
            </a:r>
            <a:r>
              <a:rPr lang="en-US" dirty="0" err="1" smtClean="0"/>
              <a:t>Shaddai</a:t>
            </a:r>
            <a:r>
              <a:rPr lang="en-US" dirty="0" smtClean="0"/>
              <a:t> (Almighty, Sufficient)</a:t>
            </a:r>
          </a:p>
          <a:p>
            <a:pPr lvl="1"/>
            <a:r>
              <a:rPr lang="en-US" sz="2800" dirty="0" smtClean="0"/>
              <a:t>“God Almighty”/“Almighty God”  (7 times)</a:t>
            </a:r>
          </a:p>
          <a:p>
            <a:pPr lvl="1"/>
            <a:r>
              <a:rPr lang="en-US" sz="2800" dirty="0" smtClean="0"/>
              <a:t>“Almighty” (</a:t>
            </a:r>
            <a:r>
              <a:rPr lang="en-US" sz="2800" dirty="0" err="1" smtClean="0"/>
              <a:t>Shaddai</a:t>
            </a:r>
            <a:r>
              <a:rPr lang="en-US" sz="2800" dirty="0" smtClean="0"/>
              <a:t> alone)  (41 times)</a:t>
            </a:r>
          </a:p>
          <a:p>
            <a:pPr lvl="1"/>
            <a:r>
              <a:rPr lang="en-US" sz="2800" dirty="0" smtClean="0"/>
              <a:t>“Shad” -  image of a nursing mother</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ssolv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God’s requirement..</a:t>
            </a:r>
            <a:endParaRPr lang="en-US" sz="4000" dirty="0"/>
          </a:p>
        </p:txBody>
      </p:sp>
      <p:sp>
        <p:nvSpPr>
          <p:cNvPr id="3" name="Content Placeholder 2"/>
          <p:cNvSpPr>
            <a:spLocks noGrp="1"/>
          </p:cNvSpPr>
          <p:nvPr>
            <p:ph idx="1"/>
          </p:nvPr>
        </p:nvSpPr>
        <p:spPr/>
        <p:txBody>
          <a:bodyPr>
            <a:normAutofit/>
          </a:bodyPr>
          <a:lstStyle/>
          <a:p>
            <a:r>
              <a:rPr lang="en-US" sz="3600" dirty="0" smtClean="0"/>
              <a:t>"I am Almighty God; walk before Me and be blameless.”</a:t>
            </a:r>
          </a:p>
          <a:p>
            <a:pPr lvl="1"/>
            <a:r>
              <a:rPr lang="en-US" sz="3200" dirty="0" smtClean="0"/>
              <a:t>Walk in My Presence..</a:t>
            </a:r>
          </a:p>
          <a:p>
            <a:pPr lvl="1"/>
            <a:r>
              <a:rPr lang="en-US" sz="3200" dirty="0" smtClean="0"/>
              <a:t>Dwell in Me..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salms_91-1.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381000" y="4648200"/>
            <a:ext cx="8229600" cy="2057400"/>
          </a:xfrm>
          <a:solidFill>
            <a:schemeClr val="tx1">
              <a:alpha val="55000"/>
            </a:schemeClr>
          </a:solidFill>
        </p:spPr>
        <p:txBody>
          <a:bodyPr>
            <a:normAutofit fontScale="85000" lnSpcReduction="20000"/>
          </a:bodyPr>
          <a:lstStyle/>
          <a:p>
            <a:r>
              <a:rPr lang="en-US" dirty="0" smtClean="0"/>
              <a:t>Psalms 91:1-2 He who dwells in the secret place of the Most High Shall abide under the shadow of the Almighty. 2 I will say of the Lord, "He is my refuge and my fortress; My God, in Him I will trust." </a:t>
            </a:r>
          </a:p>
        </p:txBody>
      </p:sp>
      <p:sp>
        <p:nvSpPr>
          <p:cNvPr id="6" name="Title 1"/>
          <p:cNvSpPr txBox="1">
            <a:spLocks/>
          </p:cNvSpPr>
          <p:nvPr/>
        </p:nvSpPr>
        <p:spPr>
          <a:xfrm>
            <a:off x="381000" y="304800"/>
            <a:ext cx="6096000" cy="1143000"/>
          </a:xfrm>
          <a:prstGeom prst="rect">
            <a:avLst/>
          </a:prstGeom>
          <a:solidFill>
            <a:schemeClr val="tx1">
              <a:alpha val="55000"/>
            </a:schemeClr>
          </a:solidFill>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rgbClr val="FFC000"/>
                </a:solidFill>
                <a:effectLst/>
                <a:uLnTx/>
                <a:uFillTx/>
                <a:latin typeface="Georgia" pitchFamily="18" charset="0"/>
                <a:ea typeface="+mj-ea"/>
                <a:cs typeface="Times New Roman" pitchFamily="18" charset="0"/>
              </a:rPr>
              <a:t>Sheltered by El </a:t>
            </a:r>
            <a:r>
              <a:rPr kumimoji="0" lang="en-US" sz="3600" b="0" i="0" u="none" strike="noStrike" kern="1200" cap="none" spc="0" normalizeH="0" baseline="0" noProof="0" dirty="0" err="1" smtClean="0">
                <a:ln>
                  <a:noFill/>
                </a:ln>
                <a:solidFill>
                  <a:srgbClr val="FFC000"/>
                </a:solidFill>
                <a:effectLst/>
                <a:uLnTx/>
                <a:uFillTx/>
                <a:latin typeface="Georgia" pitchFamily="18" charset="0"/>
                <a:ea typeface="+mj-ea"/>
                <a:cs typeface="Times New Roman" pitchFamily="18" charset="0"/>
              </a:rPr>
              <a:t>Shaddai</a:t>
            </a:r>
            <a:endParaRPr kumimoji="0" lang="en-US" sz="3600" b="0" i="0" u="none" strike="noStrike" kern="1200" cap="none" spc="0" normalizeH="0" baseline="0" noProof="0" dirty="0">
              <a:ln>
                <a:noFill/>
              </a:ln>
              <a:solidFill>
                <a:srgbClr val="FFC000"/>
              </a:solidFill>
              <a:effectLst/>
              <a:uLnTx/>
              <a:uFillTx/>
              <a:latin typeface="Georgia"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ineyard.jpg"/>
          <p:cNvPicPr>
            <a:picLocks noChangeAspect="1"/>
          </p:cNvPicPr>
          <p:nvPr/>
        </p:nvPicPr>
        <p:blipFill>
          <a:blip r:embed="rId2" cstate="print">
            <a:lum bright="-12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381000" y="381000"/>
            <a:ext cx="5105400" cy="1295399"/>
          </a:xfrm>
        </p:spPr>
        <p:txBody>
          <a:bodyPr/>
          <a:lstStyle/>
          <a:p>
            <a:pPr algn="l"/>
            <a:r>
              <a:rPr lang="en-US" sz="3600" dirty="0" smtClean="0"/>
              <a:t>Abiding in Him..</a:t>
            </a:r>
            <a:endParaRPr lang="en-US" sz="3600" dirty="0"/>
          </a:p>
        </p:txBody>
      </p:sp>
      <p:sp>
        <p:nvSpPr>
          <p:cNvPr id="5" name="Subtitle 4"/>
          <p:cNvSpPr>
            <a:spLocks noGrp="1"/>
          </p:cNvSpPr>
          <p:nvPr>
            <p:ph type="subTitle" idx="1"/>
          </p:nvPr>
        </p:nvSpPr>
        <p:spPr>
          <a:xfrm>
            <a:off x="457200" y="4495800"/>
            <a:ext cx="8305800" cy="1981200"/>
          </a:xfrm>
          <a:solidFill>
            <a:schemeClr val="tx1">
              <a:alpha val="50000"/>
            </a:schemeClr>
          </a:solidFill>
        </p:spPr>
        <p:txBody>
          <a:bodyPr>
            <a:normAutofit fontScale="92500" lnSpcReduction="10000"/>
          </a:bodyPr>
          <a:lstStyle/>
          <a:p>
            <a:r>
              <a:rPr lang="en-US" dirty="0" smtClean="0"/>
              <a:t>John 15:5-7 "I am the vine and you are the branches.. he who abides in Me and I in Him, he bears much fruit, for apart from Me you can do nothing...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nolafield.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Title 2"/>
          <p:cNvSpPr>
            <a:spLocks noGrp="1"/>
          </p:cNvSpPr>
          <p:nvPr>
            <p:ph type="title"/>
          </p:nvPr>
        </p:nvSpPr>
        <p:spPr>
          <a:solidFill>
            <a:schemeClr val="tx1">
              <a:alpha val="55000"/>
            </a:schemeClr>
          </a:solidFill>
        </p:spPr>
        <p:txBody>
          <a:bodyPr/>
          <a:lstStyle/>
          <a:p>
            <a:r>
              <a:rPr lang="en-US" dirty="0" smtClean="0"/>
              <a:t>The All Sufficient God..</a:t>
            </a:r>
            <a:endParaRPr lang="en-US" dirty="0"/>
          </a:p>
        </p:txBody>
      </p:sp>
      <p:sp>
        <p:nvSpPr>
          <p:cNvPr id="4" name="Content Placeholder 3"/>
          <p:cNvSpPr>
            <a:spLocks noGrp="1"/>
          </p:cNvSpPr>
          <p:nvPr>
            <p:ph idx="1"/>
          </p:nvPr>
        </p:nvSpPr>
        <p:spPr>
          <a:xfrm>
            <a:off x="228600" y="4343400"/>
            <a:ext cx="8686800" cy="2239963"/>
          </a:xfrm>
          <a:solidFill>
            <a:schemeClr val="tx1">
              <a:alpha val="55000"/>
            </a:schemeClr>
          </a:solidFill>
        </p:spPr>
        <p:txBody>
          <a:bodyPr>
            <a:normAutofit fontScale="92500" lnSpcReduction="10000"/>
          </a:bodyPr>
          <a:lstStyle/>
          <a:p>
            <a:r>
              <a:rPr lang="en-US" dirty="0" smtClean="0"/>
              <a:t>Ephesians 3:20-21 Now to Him who is able to do exceedingly abundantly above all that we ask or think, according to the power that works in us, 21 to Him be glory in the church by Christ Jesus to all generations, forever and ever. Amen.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l Shaddai.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4" name="Title 3"/>
          <p:cNvSpPr>
            <a:spLocks noGrp="1"/>
          </p:cNvSpPr>
          <p:nvPr>
            <p:ph type="title"/>
          </p:nvPr>
        </p:nvSpPr>
        <p:spPr/>
        <p:txBody>
          <a:bodyPr>
            <a:normAutofit fontScale="90000"/>
          </a:bodyPr>
          <a:lstStyle/>
          <a:p>
            <a:r>
              <a:rPr lang="en-US" sz="6000" dirty="0" smtClean="0">
                <a:latin typeface="ArtBrush" pitchFamily="34" charset="0"/>
              </a:rPr>
              <a:t>El </a:t>
            </a:r>
            <a:r>
              <a:rPr lang="en-US" sz="6000" dirty="0" err="1" smtClean="0">
                <a:latin typeface="ArtBrush" pitchFamily="34" charset="0"/>
              </a:rPr>
              <a:t>Shaddai</a:t>
            </a:r>
            <a:r>
              <a:rPr lang="en-US" sz="6000" dirty="0" smtClean="0">
                <a:latin typeface="ArtBrush" pitchFamily="34" charset="0"/>
              </a:rPr>
              <a:t/>
            </a:r>
            <a:br>
              <a:rPr lang="en-US" sz="6000" dirty="0" smtClean="0">
                <a:latin typeface="ArtBrush" pitchFamily="34" charset="0"/>
              </a:rPr>
            </a:br>
            <a:r>
              <a:rPr lang="en-US" sz="3600" dirty="0" smtClean="0"/>
              <a:t>Lord God Almighty</a:t>
            </a:r>
            <a:endParaRPr lang="en-US" sz="3600" dirty="0"/>
          </a:p>
        </p:txBody>
      </p:sp>
      <p:sp>
        <p:nvSpPr>
          <p:cNvPr id="5" name="Subtitle 4"/>
          <p:cNvSpPr>
            <a:spLocks noGrp="1"/>
          </p:cNvSpPr>
          <p:nvPr>
            <p:ph idx="1"/>
          </p:nvPr>
        </p:nvSpPr>
        <p:spPr/>
        <p:txBody>
          <a:bodyPr>
            <a:normAutofit/>
          </a:bodyPr>
          <a:lstStyle/>
          <a:p>
            <a:r>
              <a:rPr lang="en-US" sz="4000" dirty="0" smtClean="0"/>
              <a:t>Genesis 17:1-8</a:t>
            </a:r>
            <a:endParaRPr lang="en-US" sz="4000" dirty="0"/>
          </a:p>
        </p:txBody>
      </p:sp>
      <p:pic>
        <p:nvPicPr>
          <p:cNvPr id="7" name="Picture 6" descr="El Shaddai background.jpg"/>
          <p:cNvPicPr>
            <a:picLocks noChangeAspect="1"/>
          </p:cNvPicPr>
          <p:nvPr/>
        </p:nvPicPr>
        <p:blipFill>
          <a:blip r:embed="rId3" cstate="print"/>
          <a:srcRect/>
          <a:stretch>
            <a:fillRect/>
          </a:stretch>
        </p:blipFill>
        <p:spPr>
          <a:xfrm>
            <a:off x="0" y="0"/>
            <a:ext cx="9143999"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irl-smiling3.jpg"/>
          <p:cNvPicPr>
            <a:picLocks noChangeAspect="1"/>
          </p:cNvPicPr>
          <p:nvPr/>
        </p:nvPicPr>
        <p:blipFill>
          <a:blip r:embed="rId2" cstate="print">
            <a:lum bright="-10000" contrast="10000"/>
          </a:blip>
          <a:stretch>
            <a:fillRect/>
          </a:stretch>
        </p:blipFill>
        <p:spPr>
          <a:xfrm>
            <a:off x="0" y="0"/>
            <a:ext cx="9144000" cy="6857999"/>
          </a:xfrm>
          <a:prstGeom prst="rect">
            <a:avLst/>
          </a:prstGeom>
        </p:spPr>
      </p:pic>
      <p:sp>
        <p:nvSpPr>
          <p:cNvPr id="4" name="Rectangle 3"/>
          <p:cNvSpPr/>
          <p:nvPr/>
        </p:nvSpPr>
        <p:spPr>
          <a:xfrm>
            <a:off x="0" y="0"/>
            <a:ext cx="9144000" cy="68580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1905000" y="5715000"/>
            <a:ext cx="4876800" cy="838200"/>
          </a:xfrm>
          <a:solidFill>
            <a:schemeClr val="tx1">
              <a:alpha val="60000"/>
            </a:schemeClr>
          </a:solidFill>
        </p:spPr>
        <p:txBody>
          <a:bodyPr/>
          <a:lstStyle/>
          <a:p>
            <a:r>
              <a:rPr lang="en-US" sz="4000" dirty="0" smtClean="0"/>
              <a:t>Happiness?..</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838200" y="1447800"/>
            <a:ext cx="7391400" cy="2895600"/>
          </a:xfrm>
        </p:spPr>
        <p:txBody>
          <a:bodyPr>
            <a:normAutofit/>
          </a:bodyPr>
          <a:lstStyle/>
          <a:p>
            <a:r>
              <a:rPr lang="en-US" dirty="0" smtClean="0">
                <a:solidFill>
                  <a:srgbClr val="FFC000"/>
                </a:solidFill>
              </a:rPr>
              <a:t>Genesis 17:1</a:t>
            </a:r>
            <a:r>
              <a:rPr lang="en-US" dirty="0" smtClean="0"/>
              <a:t> When Abram was ninety-nine years old, the Lord appeared to Abram and said to him, "I am Almighty God; walk before Me and be blameless.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ohim Strong Creator background blue.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descr="Yahweh unchanging personal God.jpg"/>
          <p:cNvPicPr>
            <a:picLocks noChangeAspect="1"/>
          </p:cNvPicPr>
          <p:nvPr/>
        </p:nvPicPr>
        <p:blipFill>
          <a:blip r:embed="rId2" cstate="print"/>
          <a:stretch>
            <a:fillRect/>
          </a:stretch>
        </p:blipFill>
        <p:spPr>
          <a:xfrm>
            <a:off x="0" y="13716"/>
            <a:ext cx="9144000" cy="68305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donai Owner and Ruler.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Abraham makes covenant with God.jpg"/>
          <p:cNvPicPr>
            <a:picLocks noChangeAspect="1"/>
          </p:cNvPicPr>
          <p:nvPr/>
        </p:nvPicPr>
        <p:blipFill>
          <a:blip r:embed="rId2" cstate="print">
            <a:lum bright="-10000" contrast="10000"/>
          </a:blip>
          <a:stretch>
            <a:fillRect/>
          </a:stretch>
        </p:blipFill>
        <p:spPr>
          <a:xfrm>
            <a:off x="0" y="0"/>
            <a:ext cx="9144000" cy="4572000"/>
          </a:xfrm>
          <a:prstGeom prst="rect">
            <a:avLst/>
          </a:prstGeom>
        </p:spPr>
      </p:pic>
      <p:sp>
        <p:nvSpPr>
          <p:cNvPr id="9" name="Subtitle 8"/>
          <p:cNvSpPr>
            <a:spLocks noGrp="1"/>
          </p:cNvSpPr>
          <p:nvPr>
            <p:ph type="subTitle" idx="1"/>
          </p:nvPr>
        </p:nvSpPr>
        <p:spPr>
          <a:xfrm>
            <a:off x="152400" y="4419600"/>
            <a:ext cx="8763000" cy="2438400"/>
          </a:xfrm>
        </p:spPr>
        <p:txBody>
          <a:bodyPr>
            <a:noAutofit/>
          </a:bodyPr>
          <a:lstStyle/>
          <a:p>
            <a:pPr>
              <a:lnSpc>
                <a:spcPts val="3200"/>
              </a:lnSpc>
            </a:pPr>
            <a:r>
              <a:rPr lang="en-US" sz="3200" dirty="0" smtClean="0"/>
              <a:t>Genesis 15:1-2 the word of the Lord came to Abram in a vision, saying, "Do not be afraid, Abram. I am your shield, your exceedingly great reward."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descr="Abram and Sarai.jpg"/>
          <p:cNvPicPr>
            <a:picLocks noChangeAspect="1"/>
          </p:cNvPicPr>
          <p:nvPr/>
        </p:nvPicPr>
        <p:blipFill>
          <a:blip r:embed="rId3" cstate="print">
            <a:lum bright="-10000" contrast="10000"/>
          </a:blip>
          <a:stretch>
            <a:fillRect/>
          </a:stretch>
        </p:blipFill>
        <p:spPr>
          <a:xfrm>
            <a:off x="0" y="0"/>
            <a:ext cx="9194369" cy="6858000"/>
          </a:xfrm>
          <a:prstGeom prst="rect">
            <a:avLst/>
          </a:prstGeom>
        </p:spPr>
      </p:pic>
      <p:sp>
        <p:nvSpPr>
          <p:cNvPr id="5" name="Subtitle 4"/>
          <p:cNvSpPr>
            <a:spLocks noGrp="1"/>
          </p:cNvSpPr>
          <p:nvPr>
            <p:ph type="subTitle" idx="1"/>
          </p:nvPr>
        </p:nvSpPr>
        <p:spPr>
          <a:xfrm>
            <a:off x="228600" y="4495800"/>
            <a:ext cx="8763000" cy="2133600"/>
          </a:xfrm>
          <a:solidFill>
            <a:schemeClr val="tx1">
              <a:alpha val="50000"/>
            </a:schemeClr>
          </a:solidFill>
        </p:spPr>
        <p:txBody>
          <a:bodyPr>
            <a:noAutofit/>
          </a:bodyPr>
          <a:lstStyle/>
          <a:p>
            <a:pPr algn="l">
              <a:lnSpc>
                <a:spcPts val="2600"/>
              </a:lnSpc>
            </a:pPr>
            <a:r>
              <a:rPr lang="en-US" sz="2400" dirty="0" smtClean="0"/>
              <a:t>Gen 16:1-2Now </a:t>
            </a:r>
            <a:r>
              <a:rPr lang="en-US" sz="2400" dirty="0" err="1" smtClean="0"/>
              <a:t>Sarai</a:t>
            </a:r>
            <a:r>
              <a:rPr lang="en-US" sz="2400" dirty="0" smtClean="0"/>
              <a:t>, Abram's wife, had borne him no children. And she had an Egyptian maidservant whose name was Hagar. 2 So </a:t>
            </a:r>
            <a:r>
              <a:rPr lang="en-US" sz="2400" dirty="0" err="1" smtClean="0"/>
              <a:t>Sarai</a:t>
            </a:r>
            <a:r>
              <a:rPr lang="en-US" sz="2400" dirty="0" smtClean="0"/>
              <a:t> said to Abram, "See now, the Lord has restrained me from bearing children. Please, go in to my maid; perhaps I shall obtain children by her." And Abram heeded the voice of </a:t>
            </a:r>
            <a:r>
              <a:rPr lang="en-US" sz="2400" dirty="0" err="1" smtClean="0"/>
              <a:t>Sarai</a:t>
            </a:r>
            <a:r>
              <a:rPr lang="en-US" sz="2400" dirty="0" smtClean="0"/>
              <a:t>.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Title 1"/>
          <p:cNvSpPr>
            <a:spLocks noGrp="1"/>
          </p:cNvSpPr>
          <p:nvPr>
            <p:ph type="subTitle" idx="1"/>
          </p:nvPr>
        </p:nvSpPr>
        <p:spPr>
          <a:xfrm>
            <a:off x="228600" y="4114800"/>
            <a:ext cx="8763000" cy="2743200"/>
          </a:xfrm>
        </p:spPr>
        <p:txBody>
          <a:bodyPr>
            <a:noAutofit/>
          </a:bodyPr>
          <a:lstStyle/>
          <a:p>
            <a:pPr algn="l">
              <a:lnSpc>
                <a:spcPts val="3000"/>
              </a:lnSpc>
            </a:pPr>
            <a:r>
              <a:rPr lang="en-US" sz="3000" dirty="0" smtClean="0"/>
              <a:t>Gen 17:1-2 When Abram was ninety-nine years old, the Lord appeared to Abram and said to him, "I am Almighty God; walk before Me and be blameless. 2 And I will make My covenant between Me and you, and will multiply you exceedingly." </a:t>
            </a:r>
            <a:endParaRPr lang="en-US" sz="3000" dirty="0"/>
          </a:p>
        </p:txBody>
      </p:sp>
      <p:pic>
        <p:nvPicPr>
          <p:cNvPr id="3" name="Picture 2" descr="sarah-and-abraham-depiction.jpg"/>
          <p:cNvPicPr>
            <a:picLocks noChangeAspect="1"/>
          </p:cNvPicPr>
          <p:nvPr/>
        </p:nvPicPr>
        <p:blipFill>
          <a:blip r:embed="rId2" cstate="print">
            <a:lum bright="-5000" contrast="10000"/>
          </a:blip>
          <a:stretch>
            <a:fillRect/>
          </a:stretch>
        </p:blipFill>
        <p:spPr>
          <a:xfrm>
            <a:off x="0" y="0"/>
            <a:ext cx="9144000" cy="4343400"/>
          </a:xfrm>
          <a:prstGeom prst="rect">
            <a:avLst/>
          </a:prstGeom>
        </p:spPr>
      </p:pic>
      <p:sp>
        <p:nvSpPr>
          <p:cNvPr id="5" name="TextBox 4"/>
          <p:cNvSpPr txBox="1"/>
          <p:nvPr/>
        </p:nvSpPr>
        <p:spPr>
          <a:xfrm>
            <a:off x="5257800" y="3276600"/>
            <a:ext cx="3657600" cy="830997"/>
          </a:xfrm>
          <a:prstGeom prst="rect">
            <a:avLst/>
          </a:prstGeom>
          <a:solidFill>
            <a:schemeClr val="tx1">
              <a:alpha val="60000"/>
            </a:schemeClr>
          </a:solidFill>
        </p:spPr>
        <p:txBody>
          <a:bodyPr wrap="square" rtlCol="0">
            <a:spAutoFit/>
          </a:bodyPr>
          <a:lstStyle/>
          <a:p>
            <a:pPr algn="ctr"/>
            <a:r>
              <a:rPr lang="en-US" sz="2800" dirty="0" smtClean="0">
                <a:solidFill>
                  <a:schemeClr val="bg1"/>
                </a:solidFill>
                <a:latin typeface="Georgia" pitchFamily="18" charset="0"/>
              </a:rPr>
              <a:t>Abram /Abraham </a:t>
            </a:r>
          </a:p>
          <a:p>
            <a:pPr algn="ctr"/>
            <a:r>
              <a:rPr lang="en-US" sz="2000" dirty="0" smtClean="0">
                <a:solidFill>
                  <a:schemeClr val="bg1"/>
                </a:solidFill>
                <a:latin typeface="Georgia" pitchFamily="18" charset="0"/>
              </a:rPr>
              <a:t>(Father of a Multitude)</a:t>
            </a:r>
            <a:endParaRPr lang="en-US" sz="2000" dirty="0">
              <a:solidFill>
                <a:schemeClr val="bg1"/>
              </a:solidFill>
              <a:latin typeface="Georgia" pitchFamily="18" charset="0"/>
            </a:endParaRPr>
          </a:p>
        </p:txBody>
      </p:sp>
      <p:sp>
        <p:nvSpPr>
          <p:cNvPr id="6" name="TextBox 5"/>
          <p:cNvSpPr txBox="1"/>
          <p:nvPr/>
        </p:nvSpPr>
        <p:spPr>
          <a:xfrm>
            <a:off x="228600" y="3200400"/>
            <a:ext cx="3124200" cy="892552"/>
          </a:xfrm>
          <a:prstGeom prst="rect">
            <a:avLst/>
          </a:prstGeom>
          <a:solidFill>
            <a:schemeClr val="tx1">
              <a:alpha val="60000"/>
            </a:schemeClr>
          </a:solidFill>
        </p:spPr>
        <p:txBody>
          <a:bodyPr wrap="square" rtlCol="0">
            <a:spAutoFit/>
          </a:bodyPr>
          <a:lstStyle/>
          <a:p>
            <a:pPr algn="ctr"/>
            <a:r>
              <a:rPr lang="en-US" sz="2800" dirty="0" err="1" smtClean="0">
                <a:solidFill>
                  <a:schemeClr val="bg1"/>
                </a:solidFill>
                <a:latin typeface="Georgia" pitchFamily="18" charset="0"/>
              </a:rPr>
              <a:t>Sarai</a:t>
            </a:r>
            <a:r>
              <a:rPr lang="en-US" sz="2800" dirty="0" smtClean="0">
                <a:solidFill>
                  <a:schemeClr val="bg1"/>
                </a:solidFill>
                <a:latin typeface="Georgia" pitchFamily="18" charset="0"/>
              </a:rPr>
              <a:t> /Sarah</a:t>
            </a:r>
          </a:p>
          <a:p>
            <a:pPr algn="ctr"/>
            <a:r>
              <a:rPr lang="en-US" sz="2400" dirty="0" smtClean="0">
                <a:solidFill>
                  <a:schemeClr val="bg1"/>
                </a:solidFill>
                <a:latin typeface="Georgia" pitchFamily="18" charset="0"/>
              </a:rPr>
              <a:t>(Princess)</a:t>
            </a:r>
            <a:endParaRPr lang="en-US" sz="24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4407</TotalTime>
  <Words>427</Words>
  <Application>Microsoft Office PowerPoint</Application>
  <PresentationFormat>On-screen Show (4:3)</PresentationFormat>
  <Paragraphs>29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El Shaddai Lord God Almighty</vt:lpstr>
      <vt:lpstr>Happiness?..</vt:lpstr>
      <vt:lpstr>Slide 3</vt:lpstr>
      <vt:lpstr>Slide 4</vt:lpstr>
      <vt:lpstr>Slide 5</vt:lpstr>
      <vt:lpstr>Slide 6</vt:lpstr>
      <vt:lpstr>Slide 7</vt:lpstr>
      <vt:lpstr>Slide 8</vt:lpstr>
      <vt:lpstr>Slide 9</vt:lpstr>
      <vt:lpstr>El Shaddai</vt:lpstr>
      <vt:lpstr>God’s requirement..</vt:lpstr>
      <vt:lpstr>Slide 12</vt:lpstr>
      <vt:lpstr>Abiding in Him..</vt:lpstr>
      <vt:lpstr>The All Sufficient God..</vt:lpstr>
      <vt:lpstr>El Shaddai Lord God Almighty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332</cp:revision>
  <dcterms:created xsi:type="dcterms:W3CDTF">2011-02-15T07:29:10Z</dcterms:created>
  <dcterms:modified xsi:type="dcterms:W3CDTF">2016-02-01T17:10:46Z</dcterms:modified>
</cp:coreProperties>
</file>