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70" r:id="rId3"/>
    <p:sldId id="271" r:id="rId4"/>
    <p:sldId id="268" r:id="rId5"/>
    <p:sldId id="269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1B"/>
    <a:srgbClr val="360000"/>
    <a:srgbClr val="1D1D1D"/>
    <a:srgbClr val="474747"/>
    <a:srgbClr val="000000"/>
    <a:srgbClr val="0D1F35"/>
    <a:srgbClr val="2C2C2C"/>
    <a:srgbClr val="0094C8"/>
    <a:srgbClr val="180000"/>
    <a:srgbClr val="1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solidFill>
            <a:srgbClr val="1D1D1D">
              <a:alpha val="60000"/>
            </a:srgbClr>
          </a:solidFill>
        </p:spPr>
        <p:txBody>
          <a:bodyPr>
            <a:normAutofit/>
          </a:bodyPr>
          <a:lstStyle>
            <a:lvl1pPr>
              <a:defRPr sz="3600">
                <a:solidFill>
                  <a:srgbClr val="FFC000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solidFill>
            <a:srgbClr val="1D1D1D">
              <a:alpha val="60000"/>
            </a:srgbClr>
          </a:solidFill>
        </p:spPr>
        <p:txBody>
          <a:bodyPr/>
          <a:lstStyle>
            <a:lvl1pPr>
              <a:defRPr sz="2800" b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sz="2400" b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sz="1800" b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sz="1800" b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sz="1800" b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urch leadership  02.jpg"/>
          <p:cNvPicPr>
            <a:picLocks noChangeAspect="1"/>
          </p:cNvPicPr>
          <p:nvPr userDrawn="1"/>
        </p:nvPicPr>
        <p:blipFill>
          <a:blip r:embed="rId13" cstate="print">
            <a:lum bright="-12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Jehovah Jireh the Lord will provide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rcRect/>
          <a:stretch>
            <a:fillRect/>
          </a:stretch>
        </p:blipFill>
        <p:spPr>
          <a:xfrm>
            <a:off x="0" y="-23"/>
            <a:ext cx="9144000" cy="6858023"/>
          </a:xfrm>
          <a:prstGeom prst="rect">
            <a:avLst/>
          </a:prstGeom>
        </p:spPr>
      </p:pic>
      <p:pic>
        <p:nvPicPr>
          <p:cNvPr id="10" name="Picture 9" descr="Where is the Lamb.jpg"/>
          <p:cNvPicPr>
            <a:picLocks noChangeAspect="1"/>
          </p:cNvPicPr>
          <p:nvPr userDrawn="1"/>
        </p:nvPicPr>
        <p:blipFill>
          <a:blip r:embed="rId15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D1D1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solidFill>
            <a:srgbClr val="1D1D1D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828800"/>
            <a:ext cx="8229600" cy="4449763"/>
          </a:xfrm>
          <a:prstGeom prst="rect">
            <a:avLst/>
          </a:prstGeom>
          <a:solidFill>
            <a:srgbClr val="1D1D1D">
              <a:alpha val="6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is the Lamb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219200"/>
          </a:xfrm>
          <a:solidFill>
            <a:srgbClr val="1D1D1D">
              <a:alpha val="70000"/>
            </a:srgbClr>
          </a:solidFill>
        </p:spPr>
        <p:txBody>
          <a:bodyPr/>
          <a:lstStyle/>
          <a:p>
            <a:r>
              <a:rPr lang="en-US" sz="4800" dirty="0" smtClean="0">
                <a:latin typeface="ArtBrush" pitchFamily="34" charset="0"/>
              </a:rPr>
              <a:t>Jehovah </a:t>
            </a:r>
            <a:r>
              <a:rPr lang="en-US" sz="4800" dirty="0" err="1" smtClean="0">
                <a:latin typeface="ArtBrush" pitchFamily="34" charset="0"/>
              </a:rPr>
              <a:t>Jireh</a:t>
            </a:r>
            <a:r>
              <a:rPr lang="en-US" dirty="0" smtClean="0">
                <a:latin typeface="ArtBrush" pitchFamily="34" charset="0"/>
              </a:rPr>
              <a:t/>
            </a:r>
            <a:br>
              <a:rPr lang="en-US" dirty="0" smtClean="0">
                <a:latin typeface="ArtBrush" pitchFamily="34" charset="0"/>
              </a:rPr>
            </a:br>
            <a:r>
              <a:rPr lang="en-US" sz="3200" dirty="0" smtClean="0"/>
              <a:t>The Lord Will Provide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5715000"/>
            <a:ext cx="6400800" cy="762000"/>
          </a:xfrm>
          <a:solidFill>
            <a:srgbClr val="1D1D1D">
              <a:alpha val="65000"/>
            </a:srgbClr>
          </a:solidFill>
        </p:spPr>
        <p:txBody>
          <a:bodyPr/>
          <a:lstStyle/>
          <a:p>
            <a:r>
              <a:rPr lang="en-US" dirty="0" smtClean="0"/>
              <a:t>Genesis 22:1-14</a:t>
            </a:r>
            <a:endParaRPr lang="en-US" dirty="0"/>
          </a:p>
        </p:txBody>
      </p:sp>
      <p:pic>
        <p:nvPicPr>
          <p:cNvPr id="7" name="Picture 6" descr="Jehovah Jireh The Lord will Provide 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63" y="0"/>
            <a:ext cx="913193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Abraham’s Choice..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1"/>
            <a:ext cx="84582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Genesis 22:3-4 So Abraham </a:t>
            </a:r>
            <a:r>
              <a:rPr lang="en-US" u="sng" dirty="0" smtClean="0">
                <a:solidFill>
                  <a:srgbClr val="FFC000"/>
                </a:solidFill>
              </a:rPr>
              <a:t>rose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early in the morning and </a:t>
            </a:r>
            <a:r>
              <a:rPr lang="en-US" u="sng" dirty="0" smtClean="0">
                <a:solidFill>
                  <a:srgbClr val="FFC000"/>
                </a:solidFill>
              </a:rPr>
              <a:t>saddled</a:t>
            </a:r>
            <a:r>
              <a:rPr lang="en-US" dirty="0" smtClean="0"/>
              <a:t> his donkey, and </a:t>
            </a:r>
            <a:r>
              <a:rPr lang="en-US" u="sng" dirty="0" smtClean="0">
                <a:solidFill>
                  <a:srgbClr val="FFC000"/>
                </a:solidFill>
              </a:rPr>
              <a:t>took</a:t>
            </a:r>
            <a:r>
              <a:rPr lang="en-US" dirty="0" smtClean="0"/>
              <a:t> two of his young men with him, and Isaac his son; and he </a:t>
            </a:r>
            <a:r>
              <a:rPr lang="en-US" u="sng" dirty="0" smtClean="0">
                <a:solidFill>
                  <a:srgbClr val="FFC000"/>
                </a:solidFill>
              </a:rPr>
              <a:t>split</a:t>
            </a:r>
            <a:r>
              <a:rPr lang="en-US" dirty="0" smtClean="0"/>
              <a:t> the wood for the burnt offering, and </a:t>
            </a:r>
            <a:r>
              <a:rPr lang="en-US" u="sng" dirty="0" smtClean="0">
                <a:solidFill>
                  <a:srgbClr val="FFC000"/>
                </a:solidFill>
              </a:rPr>
              <a:t>arose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u="sng" dirty="0" smtClean="0">
                <a:solidFill>
                  <a:srgbClr val="FFC000"/>
                </a:solidFill>
              </a:rPr>
              <a:t>went</a:t>
            </a:r>
            <a:r>
              <a:rPr lang="en-US" dirty="0" smtClean="0"/>
              <a:t> to the place of which God had told him. 4 Then on the third day Abraham lifted his eyes and saw the place afar off.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nesis-22-5-abraham-in-his-way-to-mount-moriah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-1"/>
            <a:ext cx="9144000" cy="6829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Abraham’s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05400"/>
            <a:ext cx="8686800" cy="1523999"/>
          </a:xfrm>
          <a:solidFill>
            <a:srgbClr val="1D1D1D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Genesis 22:5 And Abraham said to his young men, "Stay here with the donkey; </a:t>
            </a:r>
            <a:r>
              <a:rPr lang="en-US" dirty="0" smtClean="0">
                <a:solidFill>
                  <a:srgbClr val="FFC000"/>
                </a:solidFill>
              </a:rPr>
              <a:t>the lad and I will go yonder and worship</a:t>
            </a:r>
            <a:r>
              <a:rPr lang="en-US" dirty="0" smtClean="0"/>
              <a:t>, and </a:t>
            </a:r>
            <a:r>
              <a:rPr lang="en-US" u="sng" dirty="0" smtClean="0">
                <a:solidFill>
                  <a:srgbClr val="FFC000"/>
                </a:solidFill>
              </a:rPr>
              <a:t>we will come back to you</a:t>
            </a:r>
            <a:r>
              <a:rPr lang="en-US" dirty="0" smtClean="0"/>
              <a:t>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nesis-22-5-abraham-in-his-way-to-mount-moriah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-1"/>
            <a:ext cx="9144000" cy="6829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Abraham’s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52800"/>
            <a:ext cx="8686800" cy="3124199"/>
          </a:xfrm>
          <a:solidFill>
            <a:srgbClr val="1D1D1D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Hebrews 11:17-19 </a:t>
            </a:r>
            <a:r>
              <a:rPr lang="en-US" dirty="0" smtClean="0">
                <a:solidFill>
                  <a:srgbClr val="FFC000"/>
                </a:solidFill>
              </a:rPr>
              <a:t>By faith </a:t>
            </a:r>
            <a:r>
              <a:rPr lang="en-US" dirty="0" smtClean="0"/>
              <a:t>Abraham, when he was tested, </a:t>
            </a:r>
            <a:r>
              <a:rPr lang="en-US" dirty="0" smtClean="0">
                <a:solidFill>
                  <a:srgbClr val="FFC000"/>
                </a:solidFill>
              </a:rPr>
              <a:t>offered up Isaac</a:t>
            </a:r>
            <a:r>
              <a:rPr lang="en-US" dirty="0" smtClean="0"/>
              <a:t>, and he who had received the promises offered up his only begotten son,  18 of whom it was said, "In Isaac your seed shall be called,"  19 concluding that </a:t>
            </a:r>
            <a:r>
              <a:rPr lang="en-US" dirty="0" smtClean="0">
                <a:solidFill>
                  <a:srgbClr val="FFC000"/>
                </a:solidFill>
              </a:rPr>
              <a:t>God was able to raise him up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even from the dead</a:t>
            </a:r>
            <a:r>
              <a:rPr lang="en-US" dirty="0" smtClean="0"/>
              <a:t>, from which he also received him in a figurative sense.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rahamisaac1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1143000"/>
          </a:xfrm>
        </p:spPr>
        <p:txBody>
          <a:bodyPr/>
          <a:lstStyle/>
          <a:p>
            <a:r>
              <a:rPr lang="en-US" dirty="0" smtClean="0"/>
              <a:t>Where is the lamb..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600"/>
            <a:ext cx="83820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Genesis 22:7-8 But Isaac spoke to Abraham his father and said, "My father!"And he said, "Here I am, my son."Then he said, "Look, the fire and the wood, but where is the lamb for a burnt offering?" </a:t>
            </a:r>
          </a:p>
          <a:p>
            <a:r>
              <a:rPr lang="en-US" dirty="0" smtClean="0"/>
              <a:t>8 And Abraham said, "My son, God will provide for Himself the lamb for a burnt offering." So the two of them went together.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raham-sacrifices-isaac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on the altar..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962400"/>
            <a:ext cx="8458200" cy="2514599"/>
          </a:xfrm>
          <a:solidFill>
            <a:srgbClr val="1D1D1D">
              <a:alpha val="70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Genesis 22:9-12 Then they came to the place of which God had told him. And Abraham built an altar there and placed the wood in order; and he bound Isaac his son and laid him on the altar, upon the wood. 10 And Abraham stretched out his hand and took the knife to slay his son.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raham-sacrifices-isaac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Isaac on the altar..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8458200" cy="2362199"/>
          </a:xfrm>
          <a:solidFill>
            <a:srgbClr val="1D1D1D">
              <a:alpha val="70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 But the Angel of the Lord called to him from heaven and said, "Abraham, Abraham!"So he said, "Here I am." 12 And He said, "Do not lay your hand on the lad, or do anything to him; for </a:t>
            </a:r>
            <a:r>
              <a:rPr lang="en-US" u="sng" dirty="0" smtClean="0">
                <a:solidFill>
                  <a:srgbClr val="FFC000"/>
                </a:solidFill>
              </a:rPr>
              <a:t>now I know that you fear God</a:t>
            </a:r>
            <a:r>
              <a:rPr lang="en-US" dirty="0" smtClean="0"/>
              <a:t>, since you have not withheld your son, your only son, from Me."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50827_omniscien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81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God’s experiential knowledge..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047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Psalms 139:1-4 O Lord, You have searched me and known me. 2 You know my sitting down and my rising up; You understand my thought afar off. 3 You comprehend my path and my lying down, And are acquainted with all my ways. 4 For there is not a word on my tongue, But behold, </a:t>
            </a:r>
            <a:r>
              <a:rPr lang="en-US" u="sng" dirty="0" smtClean="0">
                <a:solidFill>
                  <a:srgbClr val="FFC000"/>
                </a:solidFill>
              </a:rPr>
              <a:t>O Lord, You know it altogether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50827_omniscienc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81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God’s experiential knowledge..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047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Psalms 139:1-4 O Lord, You have searched me and known me. 2 You know my sitting down and my rising up; You understand my thought afar off. 3 You comprehend my path and my lying down, And are acquainted with all my ways. 4 For there is not a word on my tongue, But behold, </a:t>
            </a:r>
            <a:r>
              <a:rPr lang="en-US" u="sng" dirty="0" smtClean="0">
                <a:solidFill>
                  <a:srgbClr val="FFC000"/>
                </a:solidFill>
              </a:rPr>
              <a:t>O Lord, You know it altogether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raham-sacrifices-isa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 will provide..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124200"/>
            <a:ext cx="8001000" cy="3429000"/>
          </a:xfrm>
          <a:solidFill>
            <a:srgbClr val="1D1D1D">
              <a:alpha val="75000"/>
            </a:srgb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Genesis 22:13-14 Then Abraham lifted his eyes and looked, and there behind him was a ram caught in a thicket by its horns. So Abraham went and took the ram, and offered it up for a burnt offering instead of his son. 14 And Abraham called the name of the place, The-Lord-Will-Provide; as it is said to this day, "In the Mount of the Lord it shall be provided."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Jireh</a:t>
            </a:r>
            <a:r>
              <a:rPr lang="en-US" dirty="0" smtClean="0"/>
              <a:t> = “to provide”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49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 + vision  (to see before)</a:t>
            </a:r>
          </a:p>
          <a:p>
            <a:r>
              <a:rPr lang="en-US" sz="3200" dirty="0" smtClean="0"/>
              <a:t>What must God see so He may provide?</a:t>
            </a:r>
          </a:p>
          <a:p>
            <a:pPr lvl="1"/>
            <a:r>
              <a:rPr lang="en-US" sz="2800" dirty="0" smtClean="0"/>
              <a:t>The same things He saw in Abraham..</a:t>
            </a:r>
          </a:p>
          <a:p>
            <a:pPr lvl="1"/>
            <a:r>
              <a:rPr lang="en-US" sz="2800" dirty="0" smtClean="0"/>
              <a:t>“Rose – Saddled – Took – Split – Arose – Went”</a:t>
            </a:r>
          </a:p>
          <a:p>
            <a:pPr lvl="1"/>
            <a:r>
              <a:rPr lang="en-US" sz="2800" dirty="0" smtClean="0"/>
              <a:t>He did what God asked Him to do even though he didn’t know God would work it out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m-and-Child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matter..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Greater blessings given back..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449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Genesis 22:15-18 Then the Angel of the Lord called to Abraham a second time out of heaven, 16 and said: "By Myself I have sworn, says the Lord</a:t>
            </a:r>
            <a:r>
              <a:rPr lang="en-US" dirty="0" smtClean="0">
                <a:solidFill>
                  <a:srgbClr val="FFC000"/>
                </a:solidFill>
              </a:rPr>
              <a:t>, because you have done this thing, and have not withheld your son</a:t>
            </a:r>
            <a:r>
              <a:rPr lang="en-US" dirty="0" smtClean="0"/>
              <a:t>, your only son —   17 blessing I will bless you, and multiplying </a:t>
            </a:r>
            <a:r>
              <a:rPr lang="en-US" dirty="0" smtClean="0">
                <a:solidFill>
                  <a:srgbClr val="FFC000"/>
                </a:solidFill>
              </a:rPr>
              <a:t>I will multiply your descendants </a:t>
            </a:r>
            <a:r>
              <a:rPr lang="en-US" dirty="0" smtClean="0"/>
              <a:t>as the stars of the heaven and as the sand which is on the seashore; and your descendants shall possess the gate of their enemies. 18 In your seed all the nations of the earth shall be blessed, </a:t>
            </a:r>
            <a:r>
              <a:rPr lang="en-US" u="sng" dirty="0" smtClean="0">
                <a:solidFill>
                  <a:srgbClr val="FFC000"/>
                </a:solidFill>
              </a:rPr>
              <a:t>because you have obeyed </a:t>
            </a:r>
            <a:r>
              <a:rPr lang="en-US" dirty="0" smtClean="0"/>
              <a:t>My voice."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is the Lamb.jpg"/>
          <p:cNvPicPr>
            <a:picLocks noChangeAspect="1"/>
          </p:cNvPicPr>
          <p:nvPr/>
        </p:nvPicPr>
        <p:blipFill>
          <a:blip r:embed="rId2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219200"/>
          </a:xfrm>
          <a:solidFill>
            <a:srgbClr val="1D1D1D">
              <a:alpha val="70000"/>
            </a:srgbClr>
          </a:solidFill>
        </p:spPr>
        <p:txBody>
          <a:bodyPr/>
          <a:lstStyle/>
          <a:p>
            <a:r>
              <a:rPr lang="en-US" sz="4800" dirty="0" smtClean="0">
                <a:latin typeface="ArtBrush" pitchFamily="34" charset="0"/>
              </a:rPr>
              <a:t>Jehovah </a:t>
            </a:r>
            <a:r>
              <a:rPr lang="en-US" sz="4800" dirty="0" err="1" smtClean="0">
                <a:latin typeface="ArtBrush" pitchFamily="34" charset="0"/>
              </a:rPr>
              <a:t>Jireh</a:t>
            </a:r>
            <a:r>
              <a:rPr lang="en-US" dirty="0" smtClean="0">
                <a:latin typeface="ArtBrush" pitchFamily="34" charset="0"/>
              </a:rPr>
              <a:t/>
            </a:r>
            <a:br>
              <a:rPr lang="en-US" dirty="0" smtClean="0">
                <a:latin typeface="ArtBrush" pitchFamily="34" charset="0"/>
              </a:rPr>
            </a:br>
            <a:r>
              <a:rPr lang="en-US" sz="3200" dirty="0" smtClean="0"/>
              <a:t>The Lord Will Provide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5715000"/>
            <a:ext cx="6400800" cy="762000"/>
          </a:xfrm>
          <a:solidFill>
            <a:srgbClr val="1D1D1D">
              <a:alpha val="65000"/>
            </a:srgbClr>
          </a:solidFill>
        </p:spPr>
        <p:txBody>
          <a:bodyPr/>
          <a:lstStyle/>
          <a:p>
            <a:r>
              <a:rPr lang="en-US" dirty="0" smtClean="0"/>
              <a:t>Genesis 22:1-14</a:t>
            </a:r>
            <a:endParaRPr lang="en-US" dirty="0"/>
          </a:p>
        </p:txBody>
      </p:sp>
      <p:pic>
        <p:nvPicPr>
          <p:cNvPr id="7" name="Picture 6" descr="Jehovah Jireh The Lord will Provide 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63" y="0"/>
            <a:ext cx="913193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v 18.10  strong tow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6309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9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Knowing God by His names..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92D050"/>
                </a:solidFill>
              </a:rPr>
              <a:t>Single Names</a:t>
            </a:r>
          </a:p>
          <a:p>
            <a:pPr lvl="1"/>
            <a:r>
              <a:rPr lang="en-US" sz="2800" dirty="0" err="1" smtClean="0"/>
              <a:t>Elohim</a:t>
            </a:r>
            <a:r>
              <a:rPr lang="en-US" sz="2800" dirty="0" smtClean="0"/>
              <a:t>  (Powerful Creator)</a:t>
            </a:r>
          </a:p>
          <a:p>
            <a:pPr lvl="1"/>
            <a:r>
              <a:rPr lang="en-US" sz="2800" dirty="0" smtClean="0"/>
              <a:t>Yahweh  (Unchanging Personal God)</a:t>
            </a:r>
          </a:p>
          <a:p>
            <a:pPr lvl="1"/>
            <a:r>
              <a:rPr lang="en-US" sz="2800" dirty="0" err="1" smtClean="0"/>
              <a:t>Adonai</a:t>
            </a:r>
            <a:r>
              <a:rPr lang="en-US" sz="2800" dirty="0" smtClean="0"/>
              <a:t> (Owner and Ruler)</a:t>
            </a:r>
          </a:p>
          <a:p>
            <a:r>
              <a:rPr lang="en-US" sz="3200" dirty="0" smtClean="0">
                <a:solidFill>
                  <a:srgbClr val="92D050"/>
                </a:solidFill>
              </a:rPr>
              <a:t>Combined Names</a:t>
            </a:r>
          </a:p>
          <a:p>
            <a:pPr lvl="1"/>
            <a:r>
              <a:rPr lang="en-US" sz="2800" dirty="0" smtClean="0"/>
              <a:t>El (God)  +  </a:t>
            </a:r>
            <a:r>
              <a:rPr lang="en-US" sz="2800" dirty="0" err="1" smtClean="0"/>
              <a:t>Shaddai</a:t>
            </a:r>
            <a:r>
              <a:rPr lang="en-US" sz="2800" dirty="0" smtClean="0"/>
              <a:t> (Almighty)</a:t>
            </a:r>
          </a:p>
          <a:p>
            <a:pPr lvl="1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562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tBrush" pitchFamily="34" charset="0"/>
              </a:rPr>
              <a:t>Jehovah </a:t>
            </a:r>
            <a:r>
              <a:rPr lang="en-US" sz="4400" dirty="0" err="1" smtClean="0">
                <a:latin typeface="ArtBrush" pitchFamily="34" charset="0"/>
              </a:rPr>
              <a:t>Jireh</a:t>
            </a:r>
            <a:endParaRPr lang="en-US" sz="4400" dirty="0">
              <a:latin typeface="ArtBrush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Jehovah (Yahweh) + </a:t>
            </a:r>
            <a:r>
              <a:rPr lang="en-US" sz="3200" dirty="0" err="1" smtClean="0"/>
              <a:t>Jireh</a:t>
            </a:r>
            <a:r>
              <a:rPr lang="en-US" sz="3200" dirty="0" smtClean="0"/>
              <a:t> (to Provide)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3200" dirty="0" smtClean="0"/>
              <a:t>“ The LORD   ----   Will Provide 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tests Abraham..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8382000" cy="3047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Genesis 22:1-2 Now it came to pass after these things that God tested Abraham, and said to him, "Abraham!"And he said, "Here I am." </a:t>
            </a:r>
          </a:p>
          <a:p>
            <a:r>
              <a:rPr lang="en-US" dirty="0" smtClean="0"/>
              <a:t>2 Then He said, "Take now </a:t>
            </a:r>
            <a:r>
              <a:rPr lang="en-US" u="sng" dirty="0" smtClean="0">
                <a:solidFill>
                  <a:srgbClr val="FFC000"/>
                </a:solidFill>
              </a:rPr>
              <a:t>your son</a:t>
            </a:r>
            <a:r>
              <a:rPr lang="en-US" dirty="0" smtClean="0"/>
              <a:t>, your </a:t>
            </a:r>
            <a:r>
              <a:rPr lang="en-US" u="sng" dirty="0" smtClean="0">
                <a:solidFill>
                  <a:srgbClr val="FFC000"/>
                </a:solidFill>
              </a:rPr>
              <a:t>only son Isaac</a:t>
            </a:r>
            <a:r>
              <a:rPr lang="en-US" dirty="0" smtClean="0"/>
              <a:t>, whom </a:t>
            </a:r>
            <a:r>
              <a:rPr lang="en-US" u="sng" dirty="0" smtClean="0">
                <a:solidFill>
                  <a:srgbClr val="FFC000"/>
                </a:solidFill>
              </a:rPr>
              <a:t>you love</a:t>
            </a:r>
            <a:r>
              <a:rPr lang="en-US" dirty="0" smtClean="0"/>
              <a:t>, and go to the land of </a:t>
            </a:r>
            <a:r>
              <a:rPr lang="en-US" dirty="0" err="1" smtClean="0"/>
              <a:t>Moriah</a:t>
            </a:r>
            <a:r>
              <a:rPr lang="en-US" dirty="0" smtClean="0"/>
              <a:t>, and offer him there as a burnt offering on one of the mountains of which I shall tell you."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als allowed by God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 flag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 r="20513"/>
          <a:stretch>
            <a:fillRect/>
          </a:stretch>
        </p:blipFill>
        <p:spPr>
          <a:xfrm>
            <a:off x="-36" y="0"/>
            <a:ext cx="9144036" cy="68579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3886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Review ruling..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raham-taking-isaac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344" r="344"/>
          <a:stretch>
            <a:fillRect/>
          </a:stretch>
        </p:blipFill>
        <p:spPr>
          <a:xfrm>
            <a:off x="2523" y="0"/>
            <a:ext cx="9141477" cy="6858000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8382000" cy="990600"/>
          </a:xfrm>
          <a:solidFill>
            <a:srgbClr val="1D1D1D">
              <a:alpha val="70000"/>
            </a:srgbClr>
          </a:solidFill>
        </p:spPr>
        <p:txBody>
          <a:bodyPr anchor="ctr">
            <a:normAutofit/>
          </a:bodyPr>
          <a:lstStyle/>
          <a:p>
            <a:r>
              <a:rPr lang="en-US" dirty="0" smtClean="0"/>
              <a:t>Choosing the blessing or the </a:t>
            </a:r>
            <a:r>
              <a:rPr lang="en-US" dirty="0" err="1" smtClean="0"/>
              <a:t>Blesser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992</Words>
  <Application>Microsoft Office PowerPoint</Application>
  <PresentationFormat>On-screen Show (4:3)</PresentationFormat>
  <Paragraphs>49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Jehovah Jireh The Lord Will Provide</vt:lpstr>
      <vt:lpstr>Names matter..</vt:lpstr>
      <vt:lpstr>Slide 3</vt:lpstr>
      <vt:lpstr>Knowing God by His names..</vt:lpstr>
      <vt:lpstr>Jehovah Jireh</vt:lpstr>
      <vt:lpstr>God tests Abraham..</vt:lpstr>
      <vt:lpstr>Slide 7</vt:lpstr>
      <vt:lpstr>Review ruling..</vt:lpstr>
      <vt:lpstr>Slide 9</vt:lpstr>
      <vt:lpstr>Abraham’s Choice..</vt:lpstr>
      <vt:lpstr>Abraham’s faith..</vt:lpstr>
      <vt:lpstr>Abraham’s faith..</vt:lpstr>
      <vt:lpstr>Where is the lamb..</vt:lpstr>
      <vt:lpstr>Isaac on the altar..</vt:lpstr>
      <vt:lpstr>Isaac on the altar..</vt:lpstr>
      <vt:lpstr>God’s experiential knowledge..</vt:lpstr>
      <vt:lpstr>God’s experiential knowledge..</vt:lpstr>
      <vt:lpstr>The Lord will provide..</vt:lpstr>
      <vt:lpstr>Jireh = “to provide” </vt:lpstr>
      <vt:lpstr>Greater blessings given back..</vt:lpstr>
      <vt:lpstr>Jehovah Jireh The Lord Will Provide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337</cp:revision>
  <dcterms:created xsi:type="dcterms:W3CDTF">2011-02-15T07:29:10Z</dcterms:created>
  <dcterms:modified xsi:type="dcterms:W3CDTF">2016-02-08T17:18:39Z</dcterms:modified>
</cp:coreProperties>
</file>