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7" r:id="rId2"/>
    <p:sldId id="268" r:id="rId3"/>
    <p:sldId id="271" r:id="rId4"/>
    <p:sldId id="269" r:id="rId5"/>
    <p:sldId id="270" r:id="rId6"/>
    <p:sldId id="272" r:id="rId7"/>
    <p:sldId id="273" r:id="rId8"/>
    <p:sldId id="274" r:id="rId9"/>
    <p:sldId id="275" r:id="rId10"/>
    <p:sldId id="276" r:id="rId11"/>
    <p:sldId id="278" r:id="rId12"/>
    <p:sldId id="279" r:id="rId13"/>
    <p:sldId id="280" r:id="rId14"/>
    <p:sldId id="282" r:id="rId15"/>
    <p:sldId id="281" r:id="rId16"/>
    <p:sldId id="283" r:id="rId17"/>
    <p:sldId id="284" r:id="rId18"/>
    <p:sldId id="285"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2/22/2016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2/22/2016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1D1D1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urch leadership  02.jpg"/>
          <p:cNvPicPr>
            <a:picLocks noChangeAspect="1"/>
          </p:cNvPicPr>
          <p:nvPr userDrawn="1"/>
        </p:nvPicPr>
        <p:blipFill>
          <a:blip r:embed="rId13" cstate="print">
            <a:lum bright="-12000" contrast="10000"/>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533400" y="1828800"/>
            <a:ext cx="8229600" cy="4449763"/>
          </a:xfrm>
          <a:prstGeom prst="rect">
            <a:avLst/>
          </a:prstGeom>
          <a:noFill/>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n range.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Title 3"/>
          <p:cNvSpPr>
            <a:spLocks noGrp="1"/>
          </p:cNvSpPr>
          <p:nvPr>
            <p:ph type="ctrTitle"/>
          </p:nvPr>
        </p:nvSpPr>
        <p:spPr>
          <a:xfrm>
            <a:off x="685800" y="609600"/>
            <a:ext cx="7772400" cy="1447800"/>
          </a:xfrm>
        </p:spPr>
        <p:txBody>
          <a:bodyPr/>
          <a:lstStyle/>
          <a:p>
            <a:r>
              <a:rPr lang="en-US" sz="4800" dirty="0" smtClean="0">
                <a:latin typeface="ArtBrush" pitchFamily="34" charset="0"/>
              </a:rPr>
              <a:t>Jehovah </a:t>
            </a:r>
            <a:r>
              <a:rPr lang="en-US" sz="4800" dirty="0" err="1" smtClean="0">
                <a:latin typeface="ArtBrush" pitchFamily="34" charset="0"/>
              </a:rPr>
              <a:t>Nissi</a:t>
            </a:r>
            <a:r>
              <a:rPr lang="en-US" dirty="0" smtClean="0"/>
              <a:t/>
            </a:r>
            <a:br>
              <a:rPr lang="en-US" dirty="0" smtClean="0"/>
            </a:br>
            <a:r>
              <a:rPr lang="en-US" sz="4000" dirty="0" smtClean="0"/>
              <a:t>The Lord is My Banner</a:t>
            </a:r>
            <a:endParaRPr lang="en-US" sz="4000" dirty="0"/>
          </a:p>
        </p:txBody>
      </p:sp>
      <p:sp>
        <p:nvSpPr>
          <p:cNvPr id="5" name="Subtitle 4"/>
          <p:cNvSpPr>
            <a:spLocks noGrp="1"/>
          </p:cNvSpPr>
          <p:nvPr>
            <p:ph type="subTitle" idx="1"/>
          </p:nvPr>
        </p:nvSpPr>
        <p:spPr>
          <a:xfrm>
            <a:off x="1371600" y="5791200"/>
            <a:ext cx="6400800" cy="762000"/>
          </a:xfrm>
          <a:solidFill>
            <a:schemeClr val="tx1">
              <a:alpha val="65000"/>
            </a:schemeClr>
          </a:solidFill>
        </p:spPr>
        <p:txBody>
          <a:bodyPr/>
          <a:lstStyle/>
          <a:p>
            <a:r>
              <a:rPr lang="en-US" dirty="0" smtClean="0"/>
              <a:t>Exodus 17:8-16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 desert sun.jpg"/>
          <p:cNvPicPr>
            <a:picLocks noChangeAspect="1"/>
          </p:cNvPicPr>
          <p:nvPr/>
        </p:nvPicPr>
        <p:blipFill>
          <a:blip r:embed="rId2" cstate="print"/>
          <a:stretch>
            <a:fillRect/>
          </a:stretch>
        </p:blipFill>
        <p:spPr>
          <a:xfrm>
            <a:off x="0" y="0"/>
            <a:ext cx="9144000" cy="6858000"/>
          </a:xfrm>
          <a:prstGeom prst="rect">
            <a:avLst/>
          </a:prstGeom>
        </p:spPr>
      </p:pic>
      <p:sp>
        <p:nvSpPr>
          <p:cNvPr id="3" name="Subtitle 6"/>
          <p:cNvSpPr txBox="1">
            <a:spLocks/>
          </p:cNvSpPr>
          <p:nvPr/>
        </p:nvSpPr>
        <p:spPr>
          <a:xfrm>
            <a:off x="304800" y="1676400"/>
            <a:ext cx="8686800" cy="5029200"/>
          </a:xfrm>
          <a:prstGeom prst="rect">
            <a:avLst/>
          </a:prstGeom>
          <a:solidFill>
            <a:schemeClr val="tx1">
              <a:alpha val="65000"/>
            </a:schemeClr>
          </a:solidFill>
        </p:spPr>
        <p:txBody>
          <a:bodyPr anchor="ctr">
            <a:normAutofit/>
          </a:bodyPr>
          <a:lstStyle/>
          <a:p>
            <a:endParaRPr lang="en-US" sz="2800" dirty="0">
              <a:solidFill>
                <a:schemeClr val="bg1"/>
              </a:solidFill>
              <a:latin typeface="Georgia" pitchFamily="18" charset="0"/>
            </a:endParaRPr>
          </a:p>
        </p:txBody>
      </p:sp>
      <p:sp>
        <p:nvSpPr>
          <p:cNvPr id="4" name="Title 3"/>
          <p:cNvSpPr>
            <a:spLocks noGrp="1"/>
          </p:cNvSpPr>
          <p:nvPr>
            <p:ph type="title"/>
          </p:nvPr>
        </p:nvSpPr>
        <p:spPr>
          <a:solidFill>
            <a:schemeClr val="tx1">
              <a:alpha val="65000"/>
            </a:schemeClr>
          </a:solidFill>
        </p:spPr>
        <p:txBody>
          <a:bodyPr/>
          <a:lstStyle/>
          <a:p>
            <a:r>
              <a:rPr lang="en-US" dirty="0" smtClean="0"/>
              <a:t>Exodus 17:1-7</a:t>
            </a:r>
            <a:endParaRPr lang="en-US" dirty="0"/>
          </a:p>
        </p:txBody>
      </p:sp>
      <p:sp>
        <p:nvSpPr>
          <p:cNvPr id="5" name="Content Placeholder 4"/>
          <p:cNvSpPr>
            <a:spLocks noGrp="1"/>
          </p:cNvSpPr>
          <p:nvPr>
            <p:ph idx="1"/>
          </p:nvPr>
        </p:nvSpPr>
        <p:spPr>
          <a:xfrm>
            <a:off x="381000" y="1752600"/>
            <a:ext cx="8534400" cy="4876800"/>
          </a:xfrm>
        </p:spPr>
        <p:txBody>
          <a:bodyPr>
            <a:normAutofit fontScale="92500" lnSpcReduction="20000"/>
          </a:bodyPr>
          <a:lstStyle/>
          <a:p>
            <a:r>
              <a:rPr lang="en-US" dirty="0" smtClean="0"/>
              <a:t>4 So Moses cried out to the Lord, saying, "What shall I do with this people? They are almost ready to stone me!" 5 And the Lord said to Moses, "Go on before the people, and take with you some of the elders of Israel. Also take in your hand your rod with which you struck the river, and go. 6 Behold, I will stand before you there on the rock in </a:t>
            </a:r>
            <a:r>
              <a:rPr lang="en-US" dirty="0" err="1" smtClean="0"/>
              <a:t>Horeb</a:t>
            </a:r>
            <a:r>
              <a:rPr lang="en-US" dirty="0" smtClean="0"/>
              <a:t>; and you shall strike the rock, and water will come out of it, that the people may drink."</a:t>
            </a:r>
          </a:p>
          <a:p>
            <a:r>
              <a:rPr lang="en-US" dirty="0" smtClean="0"/>
              <a:t>And Moses did so in the sight of the elders of Israel. 7 So he called the name of the place </a:t>
            </a:r>
            <a:r>
              <a:rPr lang="en-US" dirty="0" err="1" smtClean="0"/>
              <a:t>Massah</a:t>
            </a:r>
            <a:r>
              <a:rPr lang="en-US" dirty="0" smtClean="0"/>
              <a:t> and </a:t>
            </a:r>
            <a:r>
              <a:rPr lang="en-US" dirty="0" err="1" smtClean="0"/>
              <a:t>Meribah</a:t>
            </a:r>
            <a:r>
              <a:rPr lang="en-US" dirty="0" smtClean="0"/>
              <a:t>, because of the contention of the children of Israel, and because they tempted the Lord, saying, "Is the Lord among us or not?"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battle-of-Rephidim-001.jpg"/>
          <p:cNvPicPr>
            <a:picLocks noChangeAspect="1"/>
          </p:cNvPicPr>
          <p:nvPr/>
        </p:nvPicPr>
        <p:blipFill>
          <a:blip r:embed="rId2" cstate="print">
            <a:lum bright="-6000" contrast="10000"/>
          </a:blip>
          <a:stretch>
            <a:fillRect/>
          </a:stretch>
        </p:blipFill>
        <p:spPr>
          <a:xfrm>
            <a:off x="0" y="0"/>
            <a:ext cx="9144000" cy="6858000"/>
          </a:xfrm>
          <a:prstGeom prst="rect">
            <a:avLst/>
          </a:prstGeom>
        </p:spPr>
      </p:pic>
      <p:sp>
        <p:nvSpPr>
          <p:cNvPr id="3" name="Subtitle 6"/>
          <p:cNvSpPr txBox="1">
            <a:spLocks/>
          </p:cNvSpPr>
          <p:nvPr/>
        </p:nvSpPr>
        <p:spPr>
          <a:xfrm>
            <a:off x="304800" y="1676400"/>
            <a:ext cx="8686800" cy="5029200"/>
          </a:xfrm>
          <a:prstGeom prst="rect">
            <a:avLst/>
          </a:prstGeom>
          <a:solidFill>
            <a:schemeClr val="tx1">
              <a:alpha val="65000"/>
            </a:schemeClr>
          </a:solidFill>
        </p:spPr>
        <p:txBody>
          <a:bodyPr anchor="ctr">
            <a:normAutofit/>
          </a:bodyPr>
          <a:lstStyle/>
          <a:p>
            <a:endParaRPr lang="en-US" sz="2800" dirty="0">
              <a:solidFill>
                <a:schemeClr val="bg1"/>
              </a:solidFill>
              <a:latin typeface="Georgia" pitchFamily="18" charset="0"/>
            </a:endParaRPr>
          </a:p>
        </p:txBody>
      </p:sp>
      <p:sp>
        <p:nvSpPr>
          <p:cNvPr id="4" name="Title 3"/>
          <p:cNvSpPr>
            <a:spLocks noGrp="1"/>
          </p:cNvSpPr>
          <p:nvPr>
            <p:ph type="title"/>
          </p:nvPr>
        </p:nvSpPr>
        <p:spPr>
          <a:solidFill>
            <a:schemeClr val="tx1">
              <a:alpha val="65000"/>
            </a:schemeClr>
          </a:solidFill>
        </p:spPr>
        <p:txBody>
          <a:bodyPr/>
          <a:lstStyle/>
          <a:p>
            <a:r>
              <a:rPr lang="en-US" dirty="0" smtClean="0"/>
              <a:t>Exodus 17:8-16</a:t>
            </a:r>
            <a:endParaRPr lang="en-US" dirty="0"/>
          </a:p>
        </p:txBody>
      </p:sp>
      <p:sp>
        <p:nvSpPr>
          <p:cNvPr id="5" name="Content Placeholder 4"/>
          <p:cNvSpPr>
            <a:spLocks noGrp="1"/>
          </p:cNvSpPr>
          <p:nvPr>
            <p:ph idx="1"/>
          </p:nvPr>
        </p:nvSpPr>
        <p:spPr>
          <a:xfrm>
            <a:off x="381000" y="1752600"/>
            <a:ext cx="8534400" cy="4876800"/>
          </a:xfrm>
        </p:spPr>
        <p:txBody>
          <a:bodyPr>
            <a:normAutofit/>
          </a:bodyPr>
          <a:lstStyle/>
          <a:p>
            <a:r>
              <a:rPr lang="en-US" dirty="0" smtClean="0"/>
              <a:t>8 Now </a:t>
            </a:r>
            <a:r>
              <a:rPr lang="en-US" dirty="0" err="1" smtClean="0"/>
              <a:t>Amalek</a:t>
            </a:r>
            <a:r>
              <a:rPr lang="en-US" dirty="0" smtClean="0"/>
              <a:t> came and fought with Israel in </a:t>
            </a:r>
            <a:r>
              <a:rPr lang="en-US" dirty="0" err="1" smtClean="0"/>
              <a:t>Rephidim</a:t>
            </a:r>
            <a:r>
              <a:rPr lang="en-US" dirty="0" smtClean="0"/>
              <a:t>. 9 And Moses said to Joshua, "Choose us some men and go out, fight with </a:t>
            </a:r>
            <a:r>
              <a:rPr lang="en-US" dirty="0" err="1" smtClean="0"/>
              <a:t>Amalek</a:t>
            </a:r>
            <a:r>
              <a:rPr lang="en-US" dirty="0" smtClean="0"/>
              <a:t>. Tomorrow I will stand on the top of the hill with the rod of God in my hand." </a:t>
            </a:r>
          </a:p>
          <a:p>
            <a:r>
              <a:rPr lang="en-US" dirty="0" smtClean="0"/>
              <a:t>10 So Joshua did as Moses said to him, and fought with </a:t>
            </a:r>
            <a:r>
              <a:rPr lang="en-US" dirty="0" err="1" smtClean="0"/>
              <a:t>Amalek</a:t>
            </a:r>
            <a:r>
              <a:rPr lang="en-US" dirty="0" smtClean="0"/>
              <a:t>. And Moses, Aaron, and </a:t>
            </a:r>
            <a:r>
              <a:rPr lang="en-US" dirty="0" err="1" smtClean="0"/>
              <a:t>Hur</a:t>
            </a:r>
            <a:r>
              <a:rPr lang="en-US" dirty="0" smtClean="0"/>
              <a:t> went up to the top of the hill. 11 And so it was, when Moses held up his hand, that Israel prevailed; and when he let down his hand, </a:t>
            </a:r>
            <a:r>
              <a:rPr lang="en-US" dirty="0" err="1" smtClean="0"/>
              <a:t>Amalek</a:t>
            </a:r>
            <a:r>
              <a:rPr lang="en-US" dirty="0" smtClean="0"/>
              <a:t> prevailed.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battle-of-Rephidim-001.jpg"/>
          <p:cNvPicPr>
            <a:picLocks noChangeAspect="1"/>
          </p:cNvPicPr>
          <p:nvPr/>
        </p:nvPicPr>
        <p:blipFill>
          <a:blip r:embed="rId2" cstate="print">
            <a:lum bright="-6000" contrast="10000"/>
          </a:blip>
          <a:stretch>
            <a:fillRect/>
          </a:stretch>
        </p:blipFill>
        <p:spPr>
          <a:xfrm>
            <a:off x="0" y="0"/>
            <a:ext cx="9144000" cy="6858000"/>
          </a:xfrm>
          <a:prstGeom prst="rect">
            <a:avLst/>
          </a:prstGeom>
        </p:spPr>
      </p:pic>
      <p:sp>
        <p:nvSpPr>
          <p:cNvPr id="3" name="Subtitle 6"/>
          <p:cNvSpPr txBox="1">
            <a:spLocks/>
          </p:cNvSpPr>
          <p:nvPr/>
        </p:nvSpPr>
        <p:spPr>
          <a:xfrm>
            <a:off x="304800" y="4267200"/>
            <a:ext cx="8686800" cy="2438400"/>
          </a:xfrm>
          <a:prstGeom prst="rect">
            <a:avLst/>
          </a:prstGeom>
          <a:solidFill>
            <a:schemeClr val="tx1">
              <a:alpha val="65000"/>
            </a:schemeClr>
          </a:solidFill>
        </p:spPr>
        <p:txBody>
          <a:bodyPr anchor="ctr">
            <a:normAutofit/>
          </a:bodyPr>
          <a:lstStyle/>
          <a:p>
            <a:endParaRPr lang="en-US" sz="2800" dirty="0">
              <a:solidFill>
                <a:schemeClr val="bg1"/>
              </a:solidFill>
              <a:latin typeface="Georgia" pitchFamily="18" charset="0"/>
            </a:endParaRPr>
          </a:p>
        </p:txBody>
      </p:sp>
      <p:sp>
        <p:nvSpPr>
          <p:cNvPr id="4" name="Title 3"/>
          <p:cNvSpPr>
            <a:spLocks noGrp="1"/>
          </p:cNvSpPr>
          <p:nvPr>
            <p:ph type="title"/>
          </p:nvPr>
        </p:nvSpPr>
        <p:spPr>
          <a:solidFill>
            <a:schemeClr val="tx1">
              <a:alpha val="65000"/>
            </a:schemeClr>
          </a:solidFill>
        </p:spPr>
        <p:txBody>
          <a:bodyPr/>
          <a:lstStyle/>
          <a:p>
            <a:r>
              <a:rPr lang="en-US" dirty="0" smtClean="0"/>
              <a:t>Exodus 17:8-16</a:t>
            </a:r>
            <a:endParaRPr lang="en-US" dirty="0"/>
          </a:p>
        </p:txBody>
      </p:sp>
      <p:sp>
        <p:nvSpPr>
          <p:cNvPr id="5" name="Content Placeholder 4"/>
          <p:cNvSpPr>
            <a:spLocks noGrp="1"/>
          </p:cNvSpPr>
          <p:nvPr>
            <p:ph idx="1"/>
          </p:nvPr>
        </p:nvSpPr>
        <p:spPr>
          <a:xfrm>
            <a:off x="381000" y="4343400"/>
            <a:ext cx="8534400" cy="2286000"/>
          </a:xfrm>
        </p:spPr>
        <p:txBody>
          <a:bodyPr>
            <a:normAutofit fontScale="85000" lnSpcReduction="10000"/>
          </a:bodyPr>
          <a:lstStyle/>
          <a:p>
            <a:r>
              <a:rPr lang="en-US" dirty="0" smtClean="0"/>
              <a:t>12 But Moses' hands became heavy; so they took a stone and put it under him, and he sat on it. And Aaron and </a:t>
            </a:r>
            <a:r>
              <a:rPr lang="en-US" dirty="0" err="1" smtClean="0"/>
              <a:t>Hur</a:t>
            </a:r>
            <a:r>
              <a:rPr lang="en-US" dirty="0" smtClean="0"/>
              <a:t> supported his hands, one on one side, and the other on the other side; and his hands were steady until the going down of the sun. 13 So Joshua defeated </a:t>
            </a:r>
            <a:r>
              <a:rPr lang="en-US" dirty="0" err="1" smtClean="0"/>
              <a:t>Amalek</a:t>
            </a:r>
            <a:r>
              <a:rPr lang="en-US" dirty="0" smtClean="0"/>
              <a:t> and his people with the edge of the sword.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battle-of-Rephidim-001.jpg"/>
          <p:cNvPicPr>
            <a:picLocks noChangeAspect="1"/>
          </p:cNvPicPr>
          <p:nvPr/>
        </p:nvPicPr>
        <p:blipFill>
          <a:blip r:embed="rId2" cstate="print">
            <a:lum bright="-6000" contrast="10000"/>
          </a:blip>
          <a:stretch>
            <a:fillRect/>
          </a:stretch>
        </p:blipFill>
        <p:spPr>
          <a:xfrm>
            <a:off x="0" y="0"/>
            <a:ext cx="9144000" cy="6858000"/>
          </a:xfrm>
          <a:prstGeom prst="rect">
            <a:avLst/>
          </a:prstGeom>
        </p:spPr>
      </p:pic>
      <p:sp>
        <p:nvSpPr>
          <p:cNvPr id="3" name="Subtitle 6"/>
          <p:cNvSpPr txBox="1">
            <a:spLocks/>
          </p:cNvSpPr>
          <p:nvPr/>
        </p:nvSpPr>
        <p:spPr>
          <a:xfrm>
            <a:off x="304800" y="4267200"/>
            <a:ext cx="8686800" cy="2438400"/>
          </a:xfrm>
          <a:prstGeom prst="rect">
            <a:avLst/>
          </a:prstGeom>
          <a:solidFill>
            <a:schemeClr val="tx1">
              <a:alpha val="65000"/>
            </a:schemeClr>
          </a:solidFill>
        </p:spPr>
        <p:txBody>
          <a:bodyPr anchor="ctr">
            <a:normAutofit/>
          </a:bodyPr>
          <a:lstStyle/>
          <a:p>
            <a:endParaRPr lang="en-US" sz="2800" dirty="0">
              <a:solidFill>
                <a:schemeClr val="bg1"/>
              </a:solidFill>
              <a:latin typeface="Georgia" pitchFamily="18" charset="0"/>
            </a:endParaRPr>
          </a:p>
        </p:txBody>
      </p:sp>
      <p:sp>
        <p:nvSpPr>
          <p:cNvPr id="4" name="Title 3"/>
          <p:cNvSpPr>
            <a:spLocks noGrp="1"/>
          </p:cNvSpPr>
          <p:nvPr>
            <p:ph type="title"/>
          </p:nvPr>
        </p:nvSpPr>
        <p:spPr>
          <a:solidFill>
            <a:schemeClr val="tx1">
              <a:alpha val="65000"/>
            </a:schemeClr>
          </a:solidFill>
        </p:spPr>
        <p:txBody>
          <a:bodyPr/>
          <a:lstStyle/>
          <a:p>
            <a:r>
              <a:rPr lang="en-US" dirty="0" smtClean="0"/>
              <a:t>Exodus 17:8-16</a:t>
            </a:r>
            <a:endParaRPr lang="en-US" dirty="0"/>
          </a:p>
        </p:txBody>
      </p:sp>
      <p:sp>
        <p:nvSpPr>
          <p:cNvPr id="5" name="Content Placeholder 4"/>
          <p:cNvSpPr>
            <a:spLocks noGrp="1"/>
          </p:cNvSpPr>
          <p:nvPr>
            <p:ph idx="1"/>
          </p:nvPr>
        </p:nvSpPr>
        <p:spPr>
          <a:xfrm>
            <a:off x="381000" y="4343400"/>
            <a:ext cx="8534400" cy="2286000"/>
          </a:xfrm>
        </p:spPr>
        <p:txBody>
          <a:bodyPr>
            <a:normAutofit fontScale="85000" lnSpcReduction="20000"/>
          </a:bodyPr>
          <a:lstStyle/>
          <a:p>
            <a:r>
              <a:rPr lang="en-US" dirty="0" smtClean="0"/>
              <a:t>14 Then the Lord said to Moses, "Write this for a memorial in the book and recount it in the hearing of Joshua, that I will utterly blot out the remembrance of </a:t>
            </a:r>
            <a:r>
              <a:rPr lang="en-US" dirty="0" err="1" smtClean="0"/>
              <a:t>Amalek</a:t>
            </a:r>
            <a:r>
              <a:rPr lang="en-US" dirty="0" smtClean="0"/>
              <a:t> from under heaven." 15 And Moses built an altar and called its name, The-Lord-Is-My-Banner;  16 for he said, "Because the Lord has sworn: the Lord will have war with </a:t>
            </a:r>
            <a:r>
              <a:rPr lang="en-US" dirty="0" err="1" smtClean="0"/>
              <a:t>Amalek</a:t>
            </a:r>
            <a:r>
              <a:rPr lang="en-US" dirty="0" smtClean="0"/>
              <a:t> from generation to generation."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sam034.jpg"/>
          <p:cNvPicPr>
            <a:picLocks noChangeAspect="1"/>
          </p:cNvPicPr>
          <p:nvPr/>
        </p:nvPicPr>
        <p:blipFill>
          <a:blip r:embed="rId2" cstate="print">
            <a:lum bright="-10000" contrast="10000"/>
          </a:blip>
          <a:stretch>
            <a:fillRect/>
          </a:stretch>
        </p:blipFill>
        <p:spPr>
          <a:xfrm>
            <a:off x="-1" y="0"/>
            <a:ext cx="9160127" cy="6858000"/>
          </a:xfrm>
          <a:prstGeom prst="rect">
            <a:avLst/>
          </a:prstGeom>
        </p:spPr>
      </p:pic>
      <p:sp>
        <p:nvSpPr>
          <p:cNvPr id="3" name="Subtitle 4"/>
          <p:cNvSpPr txBox="1">
            <a:spLocks/>
          </p:cNvSpPr>
          <p:nvPr/>
        </p:nvSpPr>
        <p:spPr>
          <a:xfrm>
            <a:off x="1371600" y="58674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King Saul’s disobedience..</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es_Parts_the_Red_Sea_by_BrainboxMedia.jpg"/>
          <p:cNvPicPr>
            <a:picLocks noChangeAspect="1"/>
          </p:cNvPicPr>
          <p:nvPr/>
        </p:nvPicPr>
        <p:blipFill>
          <a:blip r:embed="rId2" cstate="print"/>
          <a:stretch>
            <a:fillRect/>
          </a:stretch>
        </p:blipFill>
        <p:spPr>
          <a:xfrm>
            <a:off x="0" y="0"/>
            <a:ext cx="9144000" cy="6858000"/>
          </a:xfrm>
          <a:prstGeom prst="rect">
            <a:avLst/>
          </a:prstGeom>
        </p:spPr>
      </p:pic>
      <p:sp>
        <p:nvSpPr>
          <p:cNvPr id="3" name="Subtitle 4"/>
          <p:cNvSpPr txBox="1">
            <a:spLocks/>
          </p:cNvSpPr>
          <p:nvPr/>
        </p:nvSpPr>
        <p:spPr>
          <a:xfrm>
            <a:off x="1371600" y="58674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Moses’ banner ..</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esAaronHur.jpg"/>
          <p:cNvPicPr>
            <a:picLocks noChangeAspect="1"/>
          </p:cNvPicPr>
          <p:nvPr/>
        </p:nvPicPr>
        <p:blipFill>
          <a:blip r:embed="rId2" cstate="print"/>
          <a:stretch>
            <a:fillRect/>
          </a:stretch>
        </p:blipFill>
        <p:spPr>
          <a:xfrm>
            <a:off x="0" y="0"/>
            <a:ext cx="9144000" cy="6858000"/>
          </a:xfrm>
          <a:prstGeom prst="rect">
            <a:avLst/>
          </a:prstGeom>
        </p:spPr>
      </p:pic>
      <p:sp>
        <p:nvSpPr>
          <p:cNvPr id="3" name="Subtitle 4"/>
          <p:cNvSpPr txBox="1">
            <a:spLocks/>
          </p:cNvSpPr>
          <p:nvPr/>
        </p:nvSpPr>
        <p:spPr>
          <a:xfrm>
            <a:off x="1371600" y="58674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Israel’s key to victory..</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tn range.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Title 2"/>
          <p:cNvSpPr>
            <a:spLocks noGrp="1"/>
          </p:cNvSpPr>
          <p:nvPr>
            <p:ph type="title"/>
          </p:nvPr>
        </p:nvSpPr>
        <p:spPr>
          <a:xfrm>
            <a:off x="381000" y="304800"/>
            <a:ext cx="6096000" cy="1143000"/>
          </a:xfrm>
        </p:spPr>
        <p:txBody>
          <a:bodyPr>
            <a:normAutofit/>
          </a:bodyPr>
          <a:lstStyle/>
          <a:p>
            <a:r>
              <a:rPr lang="en-US" dirty="0" smtClean="0"/>
              <a:t>A banner for God’s people..</a:t>
            </a:r>
            <a:endParaRPr lang="en-US" dirty="0"/>
          </a:p>
        </p:txBody>
      </p:sp>
      <p:sp>
        <p:nvSpPr>
          <p:cNvPr id="4" name="Content Placeholder 3"/>
          <p:cNvSpPr>
            <a:spLocks noGrp="1"/>
          </p:cNvSpPr>
          <p:nvPr>
            <p:ph idx="1"/>
          </p:nvPr>
        </p:nvSpPr>
        <p:spPr>
          <a:xfrm>
            <a:off x="304800" y="1524000"/>
            <a:ext cx="8458200" cy="2163763"/>
          </a:xfrm>
          <a:solidFill>
            <a:schemeClr val="tx1">
              <a:alpha val="65000"/>
            </a:schemeClr>
          </a:solidFill>
        </p:spPr>
        <p:txBody>
          <a:bodyPr>
            <a:normAutofit/>
          </a:bodyPr>
          <a:lstStyle/>
          <a:p>
            <a:r>
              <a:rPr lang="en-US" dirty="0" smtClean="0"/>
              <a:t>Psalms 60:4-6 You have given a banner to those who fear You, That it may be displayed because of the truth.5 That Your beloved may be delivered, Save with Your right hand, and hear me.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5c3c-serpentpole.jpg"/>
          <p:cNvPicPr>
            <a:picLocks noChangeAspect="1"/>
          </p:cNvPicPr>
          <p:nvPr/>
        </p:nvPicPr>
        <p:blipFill>
          <a:blip r:embed="rId2" cstate="print">
            <a:lum bright="-10000" contrast="10000"/>
          </a:blip>
          <a:stretch>
            <a:fillRect/>
          </a:stretch>
        </p:blipFill>
        <p:spPr>
          <a:xfrm>
            <a:off x="0" y="0"/>
            <a:ext cx="9144000" cy="6893169"/>
          </a:xfrm>
          <a:prstGeom prst="rect">
            <a:avLst/>
          </a:prstGeom>
        </p:spPr>
      </p:pic>
      <p:sp>
        <p:nvSpPr>
          <p:cNvPr id="4" name="Subtitle 4"/>
          <p:cNvSpPr txBox="1">
            <a:spLocks/>
          </p:cNvSpPr>
          <p:nvPr/>
        </p:nvSpPr>
        <p:spPr>
          <a:xfrm>
            <a:off x="0" y="4495800"/>
            <a:ext cx="9144000" cy="2362200"/>
          </a:xfrm>
          <a:prstGeom prst="rect">
            <a:avLst/>
          </a:prstGeom>
          <a:solidFill>
            <a:schemeClr val="tx1">
              <a:alpha val="65000"/>
            </a:schemeClr>
          </a:solidFill>
        </p:spPr>
        <p:txBody>
          <a:bodyPr/>
          <a:lstStyle/>
          <a:p>
            <a:pPr>
              <a:lnSpc>
                <a:spcPts val="2800"/>
              </a:lnSpc>
            </a:pPr>
            <a:r>
              <a:rPr lang="en-US" sz="2800" dirty="0" smtClean="0">
                <a:solidFill>
                  <a:schemeClr val="bg1"/>
                </a:solidFill>
                <a:latin typeface="Georgia" pitchFamily="18" charset="0"/>
              </a:rPr>
              <a:t>John 3:14-15 And as Moses lifted up the serpent in the wilderness, even so must the Son of Man be lifted up,  15 that whoever believes in Him should not perish but have eternal life. 16 For God so loved the world that He gave His only begotten Son, that whoever believes in Him should not perish but have everlasting life. </a:t>
            </a:r>
            <a:endParaRPr lang="en-US" sz="28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00x1400_10735346.jpg"/>
          <p:cNvPicPr>
            <a:picLocks noChangeAspect="1"/>
          </p:cNvPicPr>
          <p:nvPr/>
        </p:nvPicPr>
        <p:blipFill>
          <a:blip r:embed="rId2" cstate="print"/>
          <a:stretch>
            <a:fillRect/>
          </a:stretch>
        </p:blipFill>
        <p:spPr>
          <a:xfrm>
            <a:off x="0" y="0"/>
            <a:ext cx="9144000" cy="6858000"/>
          </a:xfrm>
          <a:prstGeom prst="rect">
            <a:avLst/>
          </a:prstGeom>
        </p:spPr>
      </p:pic>
      <p:sp>
        <p:nvSpPr>
          <p:cNvPr id="3" name="Subtitle 4"/>
          <p:cNvSpPr txBox="1">
            <a:spLocks/>
          </p:cNvSpPr>
          <p:nvPr/>
        </p:nvSpPr>
        <p:spPr>
          <a:xfrm>
            <a:off x="1371600" y="58674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Who is your banner..</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og-3314.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6" name="Subtitle 4"/>
          <p:cNvSpPr txBox="1">
            <a:spLocks/>
          </p:cNvSpPr>
          <p:nvPr/>
        </p:nvSpPr>
        <p:spPr>
          <a:xfrm>
            <a:off x="1371600" y="57912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Display of Banners..</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n range.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Title 3"/>
          <p:cNvSpPr>
            <a:spLocks noGrp="1"/>
          </p:cNvSpPr>
          <p:nvPr>
            <p:ph type="ctrTitle"/>
          </p:nvPr>
        </p:nvSpPr>
        <p:spPr>
          <a:xfrm>
            <a:off x="685800" y="609600"/>
            <a:ext cx="7772400" cy="1447800"/>
          </a:xfrm>
        </p:spPr>
        <p:txBody>
          <a:bodyPr/>
          <a:lstStyle/>
          <a:p>
            <a:r>
              <a:rPr lang="en-US" sz="4800" dirty="0" smtClean="0">
                <a:latin typeface="ArtBrush" pitchFamily="34" charset="0"/>
              </a:rPr>
              <a:t>Jehovah </a:t>
            </a:r>
            <a:r>
              <a:rPr lang="en-US" sz="4800" dirty="0" err="1" smtClean="0">
                <a:latin typeface="ArtBrush" pitchFamily="34" charset="0"/>
              </a:rPr>
              <a:t>Nissi</a:t>
            </a:r>
            <a:r>
              <a:rPr lang="en-US" dirty="0" smtClean="0"/>
              <a:t/>
            </a:r>
            <a:br>
              <a:rPr lang="en-US" dirty="0" smtClean="0"/>
            </a:br>
            <a:r>
              <a:rPr lang="en-US" sz="4000" dirty="0" smtClean="0"/>
              <a:t>The Lord is My Banner</a:t>
            </a:r>
            <a:endParaRPr lang="en-US" sz="4000" dirty="0"/>
          </a:p>
        </p:txBody>
      </p:sp>
      <p:sp>
        <p:nvSpPr>
          <p:cNvPr id="5" name="Subtitle 4"/>
          <p:cNvSpPr>
            <a:spLocks noGrp="1"/>
          </p:cNvSpPr>
          <p:nvPr>
            <p:ph type="subTitle" idx="1"/>
          </p:nvPr>
        </p:nvSpPr>
        <p:spPr>
          <a:xfrm>
            <a:off x="1371600" y="5791200"/>
            <a:ext cx="6400800" cy="762000"/>
          </a:xfrm>
          <a:solidFill>
            <a:schemeClr val="tx1">
              <a:alpha val="65000"/>
            </a:schemeClr>
          </a:solidFill>
        </p:spPr>
        <p:txBody>
          <a:bodyPr/>
          <a:lstStyle/>
          <a:p>
            <a:r>
              <a:rPr lang="en-US" dirty="0" smtClean="0"/>
              <a:t>Exodus 17:8-16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rthday banners.jpg"/>
          <p:cNvPicPr>
            <a:picLocks noChangeAspect="1"/>
          </p:cNvPicPr>
          <p:nvPr/>
        </p:nvPicPr>
        <p:blipFill>
          <a:blip r:embed="rId2" cstate="print">
            <a:lum bright="-20000" contrast="10000"/>
          </a:blip>
          <a:stretch>
            <a:fillRect/>
          </a:stretch>
        </p:blipFill>
        <p:spPr>
          <a:xfrm>
            <a:off x="0" y="0"/>
            <a:ext cx="9133318" cy="6858000"/>
          </a:xfrm>
          <a:prstGeom prst="rect">
            <a:avLst/>
          </a:prstGeom>
        </p:spPr>
      </p:pic>
      <p:sp>
        <p:nvSpPr>
          <p:cNvPr id="3" name="Subtitle 4"/>
          <p:cNvSpPr txBox="1">
            <a:spLocks/>
          </p:cNvSpPr>
          <p:nvPr/>
        </p:nvSpPr>
        <p:spPr>
          <a:xfrm>
            <a:off x="1371600" y="57912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Celebrations..</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ner Shields.jpg"/>
          <p:cNvPicPr>
            <a:picLocks noChangeAspect="1"/>
          </p:cNvPicPr>
          <p:nvPr/>
        </p:nvPicPr>
        <p:blipFill>
          <a:blip r:embed="rId2" cstate="print"/>
          <a:stretch>
            <a:fillRect/>
          </a:stretch>
        </p:blipFill>
        <p:spPr>
          <a:xfrm>
            <a:off x="0" y="685800"/>
            <a:ext cx="9144000" cy="5560574"/>
          </a:xfrm>
          <a:prstGeom prst="rect">
            <a:avLst/>
          </a:prstGeom>
        </p:spPr>
      </p:pic>
      <p:sp>
        <p:nvSpPr>
          <p:cNvPr id="5" name="Subtitle 4"/>
          <p:cNvSpPr txBox="1">
            <a:spLocks/>
          </p:cNvSpPr>
          <p:nvPr/>
        </p:nvSpPr>
        <p:spPr>
          <a:xfrm>
            <a:off x="1371600" y="57912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Shields..</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47.jpg"/>
          <p:cNvPicPr>
            <a:picLocks noChangeAspect="1"/>
          </p:cNvPicPr>
          <p:nvPr/>
        </p:nvPicPr>
        <p:blipFill>
          <a:blip r:embed="rId2" cstate="print">
            <a:lum bright="-15000" contrast="10000"/>
          </a:blip>
          <a:stretch>
            <a:fillRect/>
          </a:stretch>
        </p:blipFill>
        <p:spPr>
          <a:xfrm>
            <a:off x="-1" y="838200"/>
            <a:ext cx="9144001" cy="5181600"/>
          </a:xfrm>
          <a:prstGeom prst="rect">
            <a:avLst/>
          </a:prstGeom>
        </p:spPr>
      </p:pic>
      <p:sp>
        <p:nvSpPr>
          <p:cNvPr id="3" name="Subtitle 4"/>
          <p:cNvSpPr txBox="1">
            <a:spLocks/>
          </p:cNvSpPr>
          <p:nvPr/>
        </p:nvSpPr>
        <p:spPr>
          <a:xfrm>
            <a:off x="1371600" y="57912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dirty="0" smtClean="0">
                <a:solidFill>
                  <a:schemeClr val="bg1"/>
                </a:solidFill>
                <a:latin typeface="Georgia" pitchFamily="18" charset="0"/>
                <a:cs typeface="Times New Roman" pitchFamily="18" charset="0"/>
              </a:rPr>
              <a:t>Worship banners</a:t>
            </a:r>
            <a:r>
              <a:rPr lang="en-US" sz="3600" noProof="0" dirty="0" smtClean="0">
                <a:solidFill>
                  <a:schemeClr val="bg1"/>
                </a:solidFill>
                <a:latin typeface="Georgia" pitchFamily="18" charset="0"/>
                <a:cs typeface="Times New Roman" pitchFamily="18" charset="0"/>
              </a:rPr>
              <a:t>..</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80_1pease_fort_mchenry_baltimore_sm.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sp>
        <p:nvSpPr>
          <p:cNvPr id="4" name="Subtitle 4"/>
          <p:cNvSpPr txBox="1">
            <a:spLocks/>
          </p:cNvSpPr>
          <p:nvPr/>
        </p:nvSpPr>
        <p:spPr>
          <a:xfrm>
            <a:off x="1371600" y="5791200"/>
            <a:ext cx="6400800" cy="762000"/>
          </a:xfrm>
          <a:prstGeom prst="rect">
            <a:avLst/>
          </a:prstGeom>
          <a:solidFill>
            <a:schemeClr val="tx1">
              <a:alpha val="65000"/>
            </a:schemeClr>
          </a:solidFill>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600" noProof="0" dirty="0" smtClean="0">
                <a:solidFill>
                  <a:schemeClr val="bg1"/>
                </a:solidFill>
                <a:latin typeface="Georgia" pitchFamily="18" charset="0"/>
                <a:cs typeface="Times New Roman" pitchFamily="18" charset="0"/>
              </a:rPr>
              <a:t>America’s banner ..</a:t>
            </a:r>
            <a:endParaRPr kumimoji="0" lang="en-US" sz="36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rd-is-Banner.jpg"/>
          <p:cNvPicPr>
            <a:picLocks noChangeAspect="1"/>
          </p:cNvPicPr>
          <p:nvPr/>
        </p:nvPicPr>
        <p:blipFill>
          <a:blip r:embed="rId2" cstate="print">
            <a:lum bright="-10000" contrast="10000"/>
          </a:blip>
          <a:srcRect r="17500"/>
          <a:stretch>
            <a:fillRect/>
          </a:stretch>
        </p:blipFill>
        <p:spPr>
          <a:xfrm>
            <a:off x="0" y="0"/>
            <a:ext cx="9144000" cy="6858000"/>
          </a:xfrm>
          <a:prstGeom prst="rect">
            <a:avLst/>
          </a:prstGeom>
        </p:spPr>
      </p:pic>
      <p:sp>
        <p:nvSpPr>
          <p:cNvPr id="4" name="Rectangle 3"/>
          <p:cNvSpPr/>
          <p:nvPr/>
        </p:nvSpPr>
        <p:spPr>
          <a:xfrm>
            <a:off x="0" y="0"/>
            <a:ext cx="9144000"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a:xfrm>
            <a:off x="304800" y="2514600"/>
            <a:ext cx="8534400" cy="2895600"/>
          </a:xfrm>
          <a:solidFill>
            <a:schemeClr val="tx1">
              <a:alpha val="60000"/>
            </a:schemeClr>
          </a:solidFill>
        </p:spPr>
        <p:txBody>
          <a:bodyPr anchor="ctr">
            <a:normAutofit fontScale="77500" lnSpcReduction="20000"/>
          </a:bodyPr>
          <a:lstStyle/>
          <a:p>
            <a:r>
              <a:rPr lang="en-US" dirty="0" smtClean="0">
                <a:solidFill>
                  <a:srgbClr val="FFC000"/>
                </a:solidFill>
              </a:rPr>
              <a:t>Exodus 17:13-15</a:t>
            </a:r>
            <a:r>
              <a:rPr lang="en-US" dirty="0" smtClean="0"/>
              <a:t> So Joshua defeated </a:t>
            </a:r>
            <a:r>
              <a:rPr lang="en-US" dirty="0" err="1" smtClean="0"/>
              <a:t>Amalek</a:t>
            </a:r>
            <a:r>
              <a:rPr lang="en-US" dirty="0" smtClean="0"/>
              <a:t> and his people with the edge of the sword. 14 Then the Lord said to Moses, "Write this for a memorial in the book and recount it in the hearing of Joshua, that I will utterly blot out the remembrance of </a:t>
            </a:r>
            <a:r>
              <a:rPr lang="en-US" dirty="0" err="1" smtClean="0"/>
              <a:t>Amalek</a:t>
            </a:r>
            <a:r>
              <a:rPr lang="en-US" dirty="0" smtClean="0"/>
              <a:t> from under heaven." 15 And Moses built an altar and called its name, </a:t>
            </a:r>
            <a:r>
              <a:rPr lang="en-US" dirty="0" smtClean="0">
                <a:solidFill>
                  <a:srgbClr val="FFC000"/>
                </a:solidFill>
              </a:rPr>
              <a:t>The-Lord-Is-My-Banner</a:t>
            </a:r>
            <a:r>
              <a:rPr lang="en-US" dirty="0" smtClean="0"/>
              <a:t>.</a:t>
            </a:r>
            <a:endParaRPr lang="en-US" dirty="0"/>
          </a:p>
        </p:txBody>
      </p:sp>
      <p:sp>
        <p:nvSpPr>
          <p:cNvPr id="9" name="Title 3"/>
          <p:cNvSpPr>
            <a:spLocks noGrp="1"/>
          </p:cNvSpPr>
          <p:nvPr>
            <p:ph type="ctrTitle"/>
          </p:nvPr>
        </p:nvSpPr>
        <p:spPr>
          <a:xfrm>
            <a:off x="685800" y="609600"/>
            <a:ext cx="7772400" cy="1447800"/>
          </a:xfrm>
        </p:spPr>
        <p:txBody>
          <a:bodyPr/>
          <a:lstStyle/>
          <a:p>
            <a:r>
              <a:rPr lang="en-US" sz="4800" dirty="0" smtClean="0">
                <a:latin typeface="ArtBrush" pitchFamily="34" charset="0"/>
              </a:rPr>
              <a:t>Jehovah </a:t>
            </a:r>
            <a:r>
              <a:rPr lang="en-US" sz="4800" dirty="0" err="1" smtClean="0">
                <a:latin typeface="ArtBrush" pitchFamily="34" charset="0"/>
              </a:rPr>
              <a:t>Nissi</a:t>
            </a:r>
            <a:r>
              <a:rPr lang="en-US" dirty="0" smtClean="0"/>
              <a:t/>
            </a:r>
            <a:br>
              <a:rPr lang="en-US" dirty="0" smtClean="0"/>
            </a:br>
            <a:r>
              <a:rPr lang="en-US" sz="4000" dirty="0" smtClean="0"/>
              <a:t>The Lord is My Banner</a:t>
            </a: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ian-arabia.jpg"/>
          <p:cNvPicPr>
            <a:picLocks noChangeAspect="1"/>
          </p:cNvPicPr>
          <p:nvPr/>
        </p:nvPicPr>
        <p:blipFill>
          <a:blip r:embed="rId2" cstate="print">
            <a:lum contrast="10000"/>
          </a:blip>
          <a:stretch>
            <a:fillRect/>
          </a:stretch>
        </p:blipFill>
        <p:spPr>
          <a:xfrm>
            <a:off x="-1" y="0"/>
            <a:ext cx="9144001"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t desert sun.jpg"/>
          <p:cNvPicPr>
            <a:picLocks noChangeAspect="1"/>
          </p:cNvPicPr>
          <p:nvPr/>
        </p:nvPicPr>
        <p:blipFill>
          <a:blip r:embed="rId2" cstate="print"/>
          <a:stretch>
            <a:fillRect/>
          </a:stretch>
        </p:blipFill>
        <p:spPr>
          <a:xfrm>
            <a:off x="0" y="0"/>
            <a:ext cx="9144000" cy="6858000"/>
          </a:xfrm>
          <a:prstGeom prst="rect">
            <a:avLst/>
          </a:prstGeom>
        </p:spPr>
      </p:pic>
      <p:sp>
        <p:nvSpPr>
          <p:cNvPr id="3" name="Subtitle 6"/>
          <p:cNvSpPr txBox="1">
            <a:spLocks/>
          </p:cNvSpPr>
          <p:nvPr/>
        </p:nvSpPr>
        <p:spPr>
          <a:xfrm>
            <a:off x="304800" y="1676400"/>
            <a:ext cx="8686800" cy="5029200"/>
          </a:xfrm>
          <a:prstGeom prst="rect">
            <a:avLst/>
          </a:prstGeom>
          <a:solidFill>
            <a:schemeClr val="tx1">
              <a:alpha val="65000"/>
            </a:schemeClr>
          </a:solidFill>
        </p:spPr>
        <p:txBody>
          <a:bodyPr anchor="ctr">
            <a:normAutofit/>
          </a:bodyPr>
          <a:lstStyle/>
          <a:p>
            <a:endParaRPr lang="en-US" sz="2800" dirty="0">
              <a:solidFill>
                <a:schemeClr val="bg1"/>
              </a:solidFill>
              <a:latin typeface="Georgia" pitchFamily="18" charset="0"/>
            </a:endParaRPr>
          </a:p>
        </p:txBody>
      </p:sp>
      <p:sp>
        <p:nvSpPr>
          <p:cNvPr id="4" name="Title 3"/>
          <p:cNvSpPr>
            <a:spLocks noGrp="1"/>
          </p:cNvSpPr>
          <p:nvPr>
            <p:ph type="title"/>
          </p:nvPr>
        </p:nvSpPr>
        <p:spPr>
          <a:solidFill>
            <a:schemeClr val="tx1">
              <a:alpha val="65000"/>
            </a:schemeClr>
          </a:solidFill>
        </p:spPr>
        <p:txBody>
          <a:bodyPr/>
          <a:lstStyle/>
          <a:p>
            <a:r>
              <a:rPr lang="en-US" dirty="0" smtClean="0"/>
              <a:t>Exodus 17:1-7</a:t>
            </a:r>
            <a:endParaRPr lang="en-US" dirty="0"/>
          </a:p>
        </p:txBody>
      </p:sp>
      <p:sp>
        <p:nvSpPr>
          <p:cNvPr id="5" name="Content Placeholder 4"/>
          <p:cNvSpPr>
            <a:spLocks noGrp="1"/>
          </p:cNvSpPr>
          <p:nvPr>
            <p:ph idx="1"/>
          </p:nvPr>
        </p:nvSpPr>
        <p:spPr>
          <a:xfrm>
            <a:off x="381000" y="2057400"/>
            <a:ext cx="8534400" cy="4449763"/>
          </a:xfrm>
        </p:spPr>
        <p:txBody>
          <a:bodyPr>
            <a:normAutofit fontScale="92500" lnSpcReduction="20000"/>
          </a:bodyPr>
          <a:lstStyle/>
          <a:p>
            <a:r>
              <a:rPr lang="en-US" dirty="0" smtClean="0"/>
              <a:t>1 Then all the congregation of the children of Israel set out on their journey from the Wilderness of Sin, according to the commandment of the Lord, and camped in </a:t>
            </a:r>
            <a:r>
              <a:rPr lang="en-US" dirty="0" err="1" smtClean="0"/>
              <a:t>Rephidim</a:t>
            </a:r>
            <a:r>
              <a:rPr lang="en-US" dirty="0" smtClean="0"/>
              <a:t>; but there was no water for the people to drink. 2 Therefore the people contended with Moses, and said, "Give us water, that we may drink."</a:t>
            </a:r>
          </a:p>
          <a:p>
            <a:r>
              <a:rPr lang="en-US" dirty="0" smtClean="0"/>
              <a:t>So Moses said to them, "Why do you contend with me? Why do you tempt the Lord?" 3 And the people thirsted there for water, and the people complained against Moses, and said, "Why is it you have brought us up out of Egypt, to kill us and our children and our livestock with thirst?"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4444</TotalTime>
  <Words>784</Words>
  <Application>Microsoft Office PowerPoint</Application>
  <PresentationFormat>On-screen Show (4:3)</PresentationFormat>
  <Paragraphs>31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Jehovah Nissi The Lord is My Banner</vt:lpstr>
      <vt:lpstr>Slide 2</vt:lpstr>
      <vt:lpstr>Slide 3</vt:lpstr>
      <vt:lpstr>Slide 4</vt:lpstr>
      <vt:lpstr>Slide 5</vt:lpstr>
      <vt:lpstr>Slide 6</vt:lpstr>
      <vt:lpstr>Jehovah Nissi The Lord is My Banner</vt:lpstr>
      <vt:lpstr>Slide 8</vt:lpstr>
      <vt:lpstr>Exodus 17:1-7</vt:lpstr>
      <vt:lpstr>Exodus 17:1-7</vt:lpstr>
      <vt:lpstr>Exodus 17:8-16</vt:lpstr>
      <vt:lpstr>Exodus 17:8-16</vt:lpstr>
      <vt:lpstr>Exodus 17:8-16</vt:lpstr>
      <vt:lpstr>Slide 14</vt:lpstr>
      <vt:lpstr>Slide 15</vt:lpstr>
      <vt:lpstr>Slide 16</vt:lpstr>
      <vt:lpstr>A banner for God’s people..</vt:lpstr>
      <vt:lpstr>Slide 18</vt:lpstr>
      <vt:lpstr>Slide 19</vt:lpstr>
      <vt:lpstr>Jehovah Nissi The Lord is My Banner</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327</cp:revision>
  <dcterms:created xsi:type="dcterms:W3CDTF">2011-02-15T07:29:10Z</dcterms:created>
  <dcterms:modified xsi:type="dcterms:W3CDTF">2016-02-22T16:43:06Z</dcterms:modified>
</cp:coreProperties>
</file>