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7" r:id="rId2"/>
    <p:sldId id="268" r:id="rId3"/>
    <p:sldId id="270" r:id="rId4"/>
    <p:sldId id="269"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7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2/15/2016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800" b="0">
                <a:solidFill>
                  <a:schemeClr val="bg1"/>
                </a:solidFill>
                <a:latin typeface="Georgia" pitchFamily="18" charset="0"/>
              </a:defRPr>
            </a:lvl1pPr>
            <a:lvl2pPr>
              <a:defRPr sz="2400" b="0">
                <a:solidFill>
                  <a:schemeClr val="bg1"/>
                </a:solidFill>
                <a:latin typeface="Georgia" pitchFamily="18" charset="0"/>
              </a:defRPr>
            </a:lvl2pPr>
            <a:lvl3pPr>
              <a:defRPr sz="18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13" name="Picture 12" descr="lake-mountains-woods.jpg"/>
          <p:cNvPicPr>
            <a:picLocks noChangeAspect="1"/>
          </p:cNvPicPr>
          <p:nvPr userDrawn="1"/>
        </p:nvPicPr>
        <p:blipFill>
          <a:blip r:embed="rId14" cstate="print"/>
          <a:stretch>
            <a:fillRect/>
          </a:stretch>
        </p:blipFill>
        <p:spPr>
          <a:xfrm>
            <a:off x="0" y="0"/>
            <a:ext cx="9144000" cy="6858000"/>
          </a:xfrm>
          <a:prstGeom prst="rect">
            <a:avLst/>
          </a:prstGeom>
        </p:spPr>
      </p:pic>
      <p:sp>
        <p:nvSpPr>
          <p:cNvPr id="9" name="Rectangle 8"/>
          <p:cNvSpPr/>
          <p:nvPr userDrawn="1"/>
        </p:nvSpPr>
        <p:spPr>
          <a:xfrm>
            <a:off x="0" y="0"/>
            <a:ext cx="9144000" cy="6858000"/>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ke-mountains-woods.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609600" y="304801"/>
            <a:ext cx="7772400" cy="1524000"/>
          </a:xfrm>
          <a:solidFill>
            <a:schemeClr val="tx1">
              <a:alpha val="50000"/>
            </a:schemeClr>
          </a:solidFill>
        </p:spPr>
        <p:txBody>
          <a:bodyPr/>
          <a:lstStyle/>
          <a:p>
            <a:pPr>
              <a:lnSpc>
                <a:spcPts val="4000"/>
              </a:lnSpc>
            </a:pPr>
            <a:r>
              <a:rPr lang="en-US" sz="4800" dirty="0" smtClean="0">
                <a:latin typeface="ArtBrush" pitchFamily="34" charset="0"/>
              </a:rPr>
              <a:t>Jehovah </a:t>
            </a:r>
            <a:r>
              <a:rPr lang="en-US" sz="4800" dirty="0" err="1" smtClean="0">
                <a:latin typeface="ArtBrush" pitchFamily="34" charset="0"/>
              </a:rPr>
              <a:t>Rapha</a:t>
            </a:r>
            <a:r>
              <a:rPr lang="en-US" dirty="0" smtClean="0"/>
              <a:t/>
            </a:r>
            <a:br>
              <a:rPr lang="en-US" dirty="0" smtClean="0"/>
            </a:br>
            <a:r>
              <a:rPr lang="en-US" sz="3200" dirty="0" smtClean="0"/>
              <a:t>The Lord Who Heals</a:t>
            </a:r>
            <a:endParaRPr lang="en-US" sz="3200" dirty="0"/>
          </a:p>
        </p:txBody>
      </p:sp>
      <p:sp>
        <p:nvSpPr>
          <p:cNvPr id="5" name="Subtitle 4"/>
          <p:cNvSpPr>
            <a:spLocks noGrp="1"/>
          </p:cNvSpPr>
          <p:nvPr>
            <p:ph type="subTitle" idx="1"/>
          </p:nvPr>
        </p:nvSpPr>
        <p:spPr>
          <a:xfrm>
            <a:off x="1524000" y="5562600"/>
            <a:ext cx="6400800" cy="990600"/>
          </a:xfrm>
          <a:solidFill>
            <a:schemeClr val="tx1">
              <a:alpha val="50000"/>
            </a:schemeClr>
          </a:solidFill>
        </p:spPr>
        <p:txBody>
          <a:bodyPr anchor="ctr"/>
          <a:lstStyle/>
          <a:p>
            <a:r>
              <a:rPr lang="en-US" dirty="0" smtClean="0"/>
              <a:t>Exodus 15:22-27</a:t>
            </a:r>
            <a:endParaRPr lang="en-US" dirty="0"/>
          </a:p>
        </p:txBody>
      </p:sp>
      <p:pic>
        <p:nvPicPr>
          <p:cNvPr id="8" name="Picture 7" descr="Jehovah Rapha The Lord Who Heals.jpg"/>
          <p:cNvPicPr>
            <a:picLocks noChangeAspect="1"/>
          </p:cNvPicPr>
          <p:nvPr/>
        </p:nvPicPr>
        <p:blipFill>
          <a:blip r:embed="rId3" cstate="print"/>
          <a:stretch>
            <a:fillRect/>
          </a:stretch>
        </p:blipFill>
        <p:spPr>
          <a:xfrm>
            <a:off x="0" y="4527"/>
            <a:ext cx="9144000" cy="685347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xodus 15.22-27.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solidFill>
            <a:schemeClr val="tx1">
              <a:alpha val="60000"/>
            </a:schemeClr>
          </a:solidFill>
        </p:spPr>
        <p:txBody>
          <a:bodyPr/>
          <a:lstStyle/>
          <a:p>
            <a:r>
              <a:rPr lang="en-US" dirty="0" smtClean="0"/>
              <a:t>God’s purpose..</a:t>
            </a:r>
            <a:endParaRPr lang="en-US" dirty="0"/>
          </a:p>
        </p:txBody>
      </p:sp>
      <p:sp>
        <p:nvSpPr>
          <p:cNvPr id="5" name="Subtitle 4"/>
          <p:cNvSpPr>
            <a:spLocks noGrp="1"/>
          </p:cNvSpPr>
          <p:nvPr>
            <p:ph idx="1"/>
          </p:nvPr>
        </p:nvSpPr>
        <p:spPr>
          <a:xfrm>
            <a:off x="228600" y="1828801"/>
            <a:ext cx="8686800" cy="2362200"/>
          </a:xfrm>
          <a:solidFill>
            <a:schemeClr val="tx1">
              <a:alpha val="60000"/>
            </a:schemeClr>
          </a:solidFill>
        </p:spPr>
        <p:txBody>
          <a:bodyPr anchor="t">
            <a:noAutofit/>
          </a:bodyPr>
          <a:lstStyle/>
          <a:p>
            <a:r>
              <a:rPr lang="en-US" sz="3200" dirty="0" smtClean="0"/>
              <a:t>25 There He made a statute and an ordinance for them, and there He tested them..</a:t>
            </a:r>
          </a:p>
          <a:p>
            <a:pPr lvl="1"/>
            <a:r>
              <a:rPr lang="en-US" sz="2800" dirty="0" smtClean="0"/>
              <a:t>We are tested to see what we’ve learned</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TW-MarkYoung-2015-05-21-940x627.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3" name="Subtitle 4"/>
          <p:cNvSpPr txBox="1">
            <a:spLocks/>
          </p:cNvSpPr>
          <p:nvPr/>
        </p:nvSpPr>
        <p:spPr>
          <a:xfrm>
            <a:off x="152400" y="5181600"/>
            <a:ext cx="8991600" cy="1447800"/>
          </a:xfrm>
          <a:prstGeom prst="rect">
            <a:avLst/>
          </a:prstGeom>
          <a:solidFill>
            <a:schemeClr val="tx1">
              <a:alpha val="60000"/>
            </a:schemeClr>
          </a:solidFill>
        </p:spPr>
        <p:txBody>
          <a:bodyPr anchor="ct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God allows</a:t>
            </a:r>
            <a:r>
              <a:rPr lang="en-US" sz="3600" dirty="0" smtClean="0">
                <a:solidFill>
                  <a:schemeClr val="bg1"/>
                </a:solidFill>
                <a:latin typeface="Georgia" pitchFamily="18" charset="0"/>
                <a:cs typeface="Times New Roman" pitchFamily="18" charset="0"/>
              </a:rPr>
              <a:t> our faith to be tested to help us to become more mature and strong..</a:t>
            </a:r>
            <a:endParaRPr kumimoji="0" lang="en-US" sz="36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e1110917_genuinefaith.jpg"/>
          <p:cNvPicPr>
            <a:picLocks noChangeAspect="1"/>
          </p:cNvPicPr>
          <p:nvPr/>
        </p:nvPicPr>
        <p:blipFill>
          <a:blip r:embed="rId2" cstate="print">
            <a:lum bright="-7000" contrast="10000"/>
          </a:blip>
          <a:stretch>
            <a:fillRect/>
          </a:stretch>
        </p:blipFill>
        <p:spPr>
          <a:xfrm>
            <a:off x="0" y="0"/>
            <a:ext cx="9144000" cy="6858000"/>
          </a:xfrm>
          <a:prstGeom prst="rect">
            <a:avLst/>
          </a:prstGeom>
        </p:spPr>
      </p:pic>
      <p:pic>
        <p:nvPicPr>
          <p:cNvPr id="3" name="Picture 2" descr="loneliness.jpg"/>
          <p:cNvPicPr>
            <a:picLocks noChangeAspect="1"/>
          </p:cNvPicPr>
          <p:nvPr/>
        </p:nvPicPr>
        <p:blipFill>
          <a:blip r:embed="rId3" cstate="print"/>
          <a:stretch>
            <a:fillRect/>
          </a:stretch>
        </p:blipFill>
        <p:spPr>
          <a:xfrm>
            <a:off x="0" y="0"/>
            <a:ext cx="9144000" cy="6858000"/>
          </a:xfrm>
          <a:prstGeom prst="rect">
            <a:avLst/>
          </a:prstGeom>
        </p:spPr>
      </p:pic>
      <p:sp>
        <p:nvSpPr>
          <p:cNvPr id="4" name="Title 3"/>
          <p:cNvSpPr>
            <a:spLocks noGrp="1"/>
          </p:cNvSpPr>
          <p:nvPr>
            <p:ph type="title"/>
          </p:nvPr>
        </p:nvSpPr>
        <p:spPr>
          <a:solidFill>
            <a:schemeClr val="tx1">
              <a:alpha val="60000"/>
            </a:schemeClr>
          </a:solidFill>
        </p:spPr>
        <p:txBody>
          <a:bodyPr/>
          <a:lstStyle/>
          <a:p>
            <a:r>
              <a:rPr lang="en-US" dirty="0" smtClean="0"/>
              <a:t>Your faith tested..</a:t>
            </a:r>
            <a:endParaRPr lang="en-US" dirty="0"/>
          </a:p>
        </p:txBody>
      </p:sp>
      <p:sp>
        <p:nvSpPr>
          <p:cNvPr id="5" name="Content Placeholder 4"/>
          <p:cNvSpPr>
            <a:spLocks noGrp="1"/>
          </p:cNvSpPr>
          <p:nvPr>
            <p:ph idx="1"/>
          </p:nvPr>
        </p:nvSpPr>
        <p:spPr>
          <a:xfrm>
            <a:off x="228600" y="4038600"/>
            <a:ext cx="8610600" cy="2544763"/>
          </a:xfrm>
          <a:solidFill>
            <a:schemeClr val="tx1">
              <a:alpha val="60000"/>
            </a:schemeClr>
          </a:solidFill>
        </p:spPr>
        <p:txBody>
          <a:bodyPr>
            <a:normAutofit fontScale="92500"/>
          </a:bodyPr>
          <a:lstStyle/>
          <a:p>
            <a:r>
              <a:rPr lang="en-US" dirty="0" smtClean="0"/>
              <a:t>2 Corinthians 1:8-9 For we do not want you to be ignorant, brethren, of our trouble which came to us in Asia: that we were burdened beyond measure, above strength, so that we despaired even of life. 9 Yes, we had the sentence of death in ourselves, that we should not trust in ourselves but in God who raises the dead,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xodus 15.22-27.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p:cNvSpPr>
            <a:spLocks noGrp="1"/>
          </p:cNvSpPr>
          <p:nvPr>
            <p:ph type="subTitle" idx="1"/>
          </p:nvPr>
        </p:nvSpPr>
        <p:spPr>
          <a:xfrm>
            <a:off x="152400" y="4800600"/>
            <a:ext cx="8991600" cy="1828800"/>
          </a:xfrm>
          <a:solidFill>
            <a:schemeClr val="tx1">
              <a:alpha val="60000"/>
            </a:schemeClr>
          </a:solidFill>
        </p:spPr>
        <p:txBody>
          <a:bodyPr anchor="ctr">
            <a:normAutofit fontScale="77500" lnSpcReduction="20000"/>
          </a:bodyPr>
          <a:lstStyle/>
          <a:p>
            <a:r>
              <a:rPr lang="en-US" dirty="0" smtClean="0"/>
              <a:t>24 And the people complained against Moses, saying, "What shall we drink?" 25 So he cried out to the Lord, and the Lord showed him a tree. When he cast it into the waters, the waters were made sweet.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alpha val="60000"/>
            </a:schemeClr>
          </a:solidFill>
        </p:spPr>
        <p:txBody>
          <a:bodyPr/>
          <a:lstStyle/>
          <a:p>
            <a:r>
              <a:rPr lang="en-US" dirty="0" smtClean="0"/>
              <a:t>The Lord Who Heals..</a:t>
            </a:r>
            <a:endParaRPr lang="en-US" dirty="0"/>
          </a:p>
        </p:txBody>
      </p:sp>
      <p:sp>
        <p:nvSpPr>
          <p:cNvPr id="3" name="Content Placeholder 2"/>
          <p:cNvSpPr>
            <a:spLocks noGrp="1"/>
          </p:cNvSpPr>
          <p:nvPr>
            <p:ph idx="1"/>
          </p:nvPr>
        </p:nvSpPr>
        <p:spPr>
          <a:xfrm>
            <a:off x="304800" y="3429000"/>
            <a:ext cx="8229600" cy="2849563"/>
          </a:xfrm>
          <a:solidFill>
            <a:schemeClr val="tx1">
              <a:alpha val="60000"/>
            </a:schemeClr>
          </a:solidFill>
        </p:spPr>
        <p:txBody>
          <a:bodyPr>
            <a:normAutofit fontScale="92500" lnSpcReduction="10000"/>
          </a:bodyPr>
          <a:lstStyle/>
          <a:p>
            <a:r>
              <a:rPr lang="en-US" dirty="0" smtClean="0"/>
              <a:t>There He made a statute and an ordinance for them, and there He tested them, 26 and said, "If you diligently heed the voice of the Lord your God and do what is right in His sight, give ear to His commandments and keep all His statutes, I will put none of the diseases on you which I have brought on the Egyptians. For I am the Lord who heals you."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alpha val="60000"/>
            </a:schemeClr>
          </a:solidFill>
        </p:spPr>
        <p:txBody>
          <a:bodyPr/>
          <a:lstStyle/>
          <a:p>
            <a:r>
              <a:rPr lang="en-US" dirty="0" smtClean="0"/>
              <a:t>The Lord Who Heals..</a:t>
            </a:r>
            <a:endParaRPr lang="en-US" dirty="0"/>
          </a:p>
        </p:txBody>
      </p:sp>
      <p:sp>
        <p:nvSpPr>
          <p:cNvPr id="3" name="Content Placeholder 2"/>
          <p:cNvSpPr>
            <a:spLocks noGrp="1"/>
          </p:cNvSpPr>
          <p:nvPr>
            <p:ph idx="1"/>
          </p:nvPr>
        </p:nvSpPr>
        <p:spPr>
          <a:xfrm>
            <a:off x="304800" y="2057400"/>
            <a:ext cx="8229600" cy="4221163"/>
          </a:xfrm>
          <a:solidFill>
            <a:schemeClr val="tx1">
              <a:alpha val="60000"/>
            </a:schemeClr>
          </a:solidFill>
        </p:spPr>
        <p:txBody>
          <a:bodyPr>
            <a:normAutofit/>
          </a:bodyPr>
          <a:lstStyle/>
          <a:p>
            <a:r>
              <a:rPr lang="en-US" dirty="0" smtClean="0"/>
              <a:t>Psalms 103:2-3 Bless the Lord, O my soul, And forget not all His benefits:  3 Who forgives all your iniquities, Who heals all your diseases,  </a:t>
            </a:r>
          </a:p>
          <a:p>
            <a:r>
              <a:rPr lang="en-US" dirty="0" smtClean="0"/>
              <a:t>James 5:14-15 Is anyone among you sick? Let him call for the elders of the church, and let them pray over him, anointing him with oil in the name of the Lord. 15 And the prayer of faith will save the sick, and the Lord will raise him up. And if he has committed sins, he will be forgiven.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lah twelve springs of water.jpg"/>
          <p:cNvPicPr>
            <a:picLocks noChangeAspect="1"/>
          </p:cNvPicPr>
          <p:nvPr/>
        </p:nvPicPr>
        <p:blipFill>
          <a:blip r:embed="rId2" cstate="print">
            <a:lum bright="-11000" contrast="11000"/>
          </a:blip>
          <a:srcRect l="13617" r="11915"/>
          <a:stretch>
            <a:fillRect/>
          </a:stretch>
        </p:blipFill>
        <p:spPr>
          <a:xfrm>
            <a:off x="0" y="0"/>
            <a:ext cx="9173058"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ubtitle 4"/>
          <p:cNvSpPr txBox="1">
            <a:spLocks/>
          </p:cNvSpPr>
          <p:nvPr/>
        </p:nvSpPr>
        <p:spPr>
          <a:xfrm>
            <a:off x="152400" y="4648200"/>
            <a:ext cx="8991600" cy="1981200"/>
          </a:xfrm>
          <a:prstGeom prst="rect">
            <a:avLst/>
          </a:prstGeom>
          <a:solidFill>
            <a:schemeClr val="tx1">
              <a:alpha val="60000"/>
            </a:schemeClr>
          </a:solidFill>
        </p:spPr>
        <p:txBody>
          <a:bodyPr anchor="ctr">
            <a:normAutofit/>
          </a:bodyPr>
          <a:lstStyle/>
          <a:p>
            <a:pPr marL="342900" indent="-342900">
              <a:spcBef>
                <a:spcPct val="20000"/>
              </a:spcBef>
              <a:buFont typeface="Arial" pitchFamily="34" charset="0"/>
              <a:buChar char="•"/>
              <a:defRPr/>
            </a:pPr>
            <a:r>
              <a:rPr lang="en-US" sz="3200" dirty="0" smtClean="0">
                <a:solidFill>
                  <a:schemeClr val="bg1"/>
                </a:solidFill>
                <a:latin typeface="Georgia" pitchFamily="18" charset="0"/>
              </a:rPr>
              <a:t>27 Then they came to </a:t>
            </a:r>
            <a:r>
              <a:rPr lang="en-US" sz="3200" dirty="0" err="1" smtClean="0">
                <a:solidFill>
                  <a:schemeClr val="bg1"/>
                </a:solidFill>
                <a:latin typeface="Georgia" pitchFamily="18" charset="0"/>
              </a:rPr>
              <a:t>Elim</a:t>
            </a:r>
            <a:r>
              <a:rPr lang="en-US" sz="3200" dirty="0" smtClean="0">
                <a:solidFill>
                  <a:schemeClr val="bg1"/>
                </a:solidFill>
                <a:latin typeface="Georgia" pitchFamily="18" charset="0"/>
              </a:rPr>
              <a:t>, where there were twelve wells of water and seventy palm trees; so they camped there by the waters.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ke-mountains-woods.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609600" y="304801"/>
            <a:ext cx="7772400" cy="1524000"/>
          </a:xfrm>
          <a:solidFill>
            <a:schemeClr val="tx1">
              <a:alpha val="50000"/>
            </a:schemeClr>
          </a:solidFill>
        </p:spPr>
        <p:txBody>
          <a:bodyPr/>
          <a:lstStyle/>
          <a:p>
            <a:pPr>
              <a:lnSpc>
                <a:spcPts val="4000"/>
              </a:lnSpc>
            </a:pPr>
            <a:r>
              <a:rPr lang="en-US" sz="4800" dirty="0" smtClean="0">
                <a:latin typeface="ArtBrush" pitchFamily="34" charset="0"/>
              </a:rPr>
              <a:t>Jehovah </a:t>
            </a:r>
            <a:r>
              <a:rPr lang="en-US" sz="4800" dirty="0" err="1" smtClean="0">
                <a:latin typeface="ArtBrush" pitchFamily="34" charset="0"/>
              </a:rPr>
              <a:t>Rapha</a:t>
            </a:r>
            <a:r>
              <a:rPr lang="en-US" dirty="0" smtClean="0"/>
              <a:t/>
            </a:r>
            <a:br>
              <a:rPr lang="en-US" dirty="0" smtClean="0"/>
            </a:br>
            <a:r>
              <a:rPr lang="en-US" sz="3200" dirty="0" smtClean="0"/>
              <a:t>The Lord Who Heals</a:t>
            </a:r>
            <a:endParaRPr lang="en-US" sz="3200" dirty="0"/>
          </a:p>
        </p:txBody>
      </p:sp>
      <p:sp>
        <p:nvSpPr>
          <p:cNvPr id="5" name="Subtitle 4"/>
          <p:cNvSpPr>
            <a:spLocks noGrp="1"/>
          </p:cNvSpPr>
          <p:nvPr>
            <p:ph type="subTitle" idx="1"/>
          </p:nvPr>
        </p:nvSpPr>
        <p:spPr>
          <a:xfrm>
            <a:off x="1524000" y="5562600"/>
            <a:ext cx="6400800" cy="990600"/>
          </a:xfrm>
          <a:solidFill>
            <a:schemeClr val="tx1">
              <a:alpha val="50000"/>
            </a:schemeClr>
          </a:solidFill>
        </p:spPr>
        <p:txBody>
          <a:bodyPr anchor="ctr"/>
          <a:lstStyle/>
          <a:p>
            <a:r>
              <a:rPr lang="en-US" dirty="0" smtClean="0"/>
              <a:t>Exodus 15:22-27</a:t>
            </a:r>
            <a:endParaRPr lang="en-US" dirty="0"/>
          </a:p>
        </p:txBody>
      </p:sp>
      <p:pic>
        <p:nvPicPr>
          <p:cNvPr id="8" name="Picture 7" descr="Jehovah Rapha The Lord Who Heals.jpg"/>
          <p:cNvPicPr>
            <a:picLocks noChangeAspect="1"/>
          </p:cNvPicPr>
          <p:nvPr/>
        </p:nvPicPr>
        <p:blipFill>
          <a:blip r:embed="rId3" cstate="print"/>
          <a:stretch>
            <a:fillRect/>
          </a:stretch>
        </p:blipFill>
        <p:spPr>
          <a:xfrm>
            <a:off x="0" y="4527"/>
            <a:ext cx="9144000" cy="685347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edical center.jpg"/>
          <p:cNvPicPr>
            <a:picLocks noChangeAspect="1"/>
          </p:cNvPicPr>
          <p:nvPr/>
        </p:nvPicPr>
        <p:blipFill>
          <a:blip r:embed="rId2" cstate="print">
            <a:lum bright="-10000" contrast="10000"/>
          </a:blip>
          <a:stretch>
            <a:fillRect/>
          </a:stretch>
        </p:blipFill>
        <p:spPr>
          <a:xfrm>
            <a:off x="-1" y="0"/>
            <a:ext cx="9144001" cy="6858000"/>
          </a:xfrm>
          <a:prstGeom prst="rect">
            <a:avLst/>
          </a:prstGeom>
        </p:spPr>
      </p:pic>
      <p:sp>
        <p:nvSpPr>
          <p:cNvPr id="6" name="Rectangle 5"/>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ubtitle 9"/>
          <p:cNvSpPr>
            <a:spLocks noGrp="1"/>
          </p:cNvSpPr>
          <p:nvPr>
            <p:ph type="subTitle" idx="1"/>
          </p:nvPr>
        </p:nvSpPr>
        <p:spPr>
          <a:xfrm>
            <a:off x="1219200" y="5867400"/>
            <a:ext cx="6400800" cy="838200"/>
          </a:xfrm>
          <a:solidFill>
            <a:schemeClr val="tx1">
              <a:alpha val="60000"/>
            </a:schemeClr>
          </a:solidFill>
        </p:spPr>
        <p:txBody>
          <a:bodyPr anchor="ctr">
            <a:normAutofit/>
          </a:bodyPr>
          <a:lstStyle/>
          <a:p>
            <a:r>
              <a:rPr lang="en-US" dirty="0" smtClean="0"/>
              <a:t>Evidence of pain and sickness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ospitalsetting.jpg"/>
          <p:cNvPicPr>
            <a:picLocks noChangeAspect="1"/>
          </p:cNvPicPr>
          <p:nvPr/>
        </p:nvPicPr>
        <p:blipFill>
          <a:blip r:embed="rId2" cstate="print"/>
          <a:stretch>
            <a:fillRect/>
          </a:stretch>
        </p:blipFill>
        <p:spPr>
          <a:xfrm>
            <a:off x="-1" y="0"/>
            <a:ext cx="9144001" cy="3429000"/>
          </a:xfrm>
          <a:prstGeom prst="rect">
            <a:avLst/>
          </a:prstGeom>
        </p:spPr>
      </p:pic>
      <p:pic>
        <p:nvPicPr>
          <p:cNvPr id="4" name="Picture 3" descr="pain.jpg"/>
          <p:cNvPicPr>
            <a:picLocks noChangeAspect="1"/>
          </p:cNvPicPr>
          <p:nvPr/>
        </p:nvPicPr>
        <p:blipFill>
          <a:blip r:embed="rId3" cstate="print"/>
          <a:stretch>
            <a:fillRect/>
          </a:stretch>
        </p:blipFill>
        <p:spPr>
          <a:xfrm>
            <a:off x="-1" y="3429000"/>
            <a:ext cx="9144001" cy="3429000"/>
          </a:xfrm>
          <a:prstGeom prst="rect">
            <a:avLst/>
          </a:prstGeom>
        </p:spPr>
      </p:pic>
      <p:sp>
        <p:nvSpPr>
          <p:cNvPr id="5" name="Rectangle 4"/>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3200400" cy="762000"/>
          </a:xfrm>
          <a:solidFill>
            <a:schemeClr val="tx1">
              <a:alpha val="55000"/>
            </a:schemeClr>
          </a:solidFill>
        </p:spPr>
        <p:txBody>
          <a:bodyPr>
            <a:normAutofit/>
          </a:bodyPr>
          <a:lstStyle/>
          <a:p>
            <a:r>
              <a:rPr lang="en-US" sz="3200" dirty="0" smtClean="0"/>
              <a:t>Physical healing</a:t>
            </a:r>
            <a:endParaRPr lang="en-US" sz="3200" dirty="0"/>
          </a:p>
        </p:txBody>
      </p:sp>
      <p:sp>
        <p:nvSpPr>
          <p:cNvPr id="8" name="Title 5"/>
          <p:cNvSpPr txBox="1">
            <a:spLocks/>
          </p:cNvSpPr>
          <p:nvPr/>
        </p:nvSpPr>
        <p:spPr>
          <a:xfrm>
            <a:off x="5257800" y="5867400"/>
            <a:ext cx="3733800" cy="762000"/>
          </a:xfrm>
          <a:prstGeom prst="rect">
            <a:avLst/>
          </a:prstGeom>
          <a:solidFill>
            <a:schemeClr val="tx1">
              <a:alpha val="55000"/>
            </a:schemeClr>
          </a:soli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Emotional healing</a:t>
            </a:r>
            <a:endParaRPr kumimoji="0" lang="en-US" sz="32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hovah Rapha The Lord Who Heals.jpg"/>
          <p:cNvPicPr>
            <a:picLocks noChangeAspect="1"/>
          </p:cNvPicPr>
          <p:nvPr/>
        </p:nvPicPr>
        <p:blipFill>
          <a:blip r:embed="rId2" cstate="print"/>
          <a:stretch>
            <a:fillRect/>
          </a:stretch>
        </p:blipFill>
        <p:spPr>
          <a:xfrm>
            <a:off x="0" y="4527"/>
            <a:ext cx="9144000" cy="685347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archeology-red-sea-crossing.jpg"/>
          <p:cNvPicPr>
            <a:picLocks noChangeAspect="1"/>
          </p:cNvPicPr>
          <p:nvPr/>
        </p:nvPicPr>
        <p:blipFill>
          <a:blip r:embed="rId2" cstate="print">
            <a:lum bright="-10000" contrast="10000"/>
          </a:blip>
          <a:stretch>
            <a:fillRect/>
          </a:stretch>
        </p:blipFill>
        <p:spPr>
          <a:xfrm>
            <a:off x="-1" y="0"/>
            <a:ext cx="9144001" cy="6858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5"/>
          <p:cNvSpPr>
            <a:spLocks noGrp="1"/>
          </p:cNvSpPr>
          <p:nvPr>
            <p:ph type="subTitle" idx="1"/>
          </p:nvPr>
        </p:nvSpPr>
        <p:spPr>
          <a:xfrm>
            <a:off x="228600" y="5562600"/>
            <a:ext cx="8534400" cy="1066800"/>
          </a:xfrm>
          <a:solidFill>
            <a:schemeClr val="tx1">
              <a:alpha val="60000"/>
            </a:schemeClr>
          </a:solidFill>
        </p:spPr>
        <p:txBody>
          <a:bodyPr anchor="ctr">
            <a:normAutofit fontScale="92500" lnSpcReduction="20000"/>
          </a:bodyPr>
          <a:lstStyle/>
          <a:p>
            <a:r>
              <a:rPr lang="en-US" dirty="0" smtClean="0"/>
              <a:t>“Then Moses led Israel from the Red Sea”..</a:t>
            </a:r>
          </a:p>
          <a:p>
            <a:r>
              <a:rPr lang="en-US" dirty="0" smtClean="0"/>
              <a:t>Exodus 15:22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dseacelebrate.jpg"/>
          <p:cNvPicPr>
            <a:picLocks noChangeAspect="1"/>
          </p:cNvPicPr>
          <p:nvPr/>
        </p:nvPicPr>
        <p:blipFill>
          <a:blip r:embed="rId2" cstate="print">
            <a:lum bright="-15000" contrast="10000"/>
          </a:blip>
          <a:stretch>
            <a:fillRect/>
          </a:stretch>
        </p:blipFill>
        <p:spPr>
          <a:xfrm>
            <a:off x="0" y="0"/>
            <a:ext cx="9144000" cy="6858000"/>
          </a:xfrm>
          <a:prstGeom prst="rect">
            <a:avLst/>
          </a:prstGeom>
        </p:spPr>
      </p:pic>
      <p:sp>
        <p:nvSpPr>
          <p:cNvPr id="4" name="Content Placeholder 3"/>
          <p:cNvSpPr>
            <a:spLocks noGrp="1"/>
          </p:cNvSpPr>
          <p:nvPr>
            <p:ph idx="1"/>
          </p:nvPr>
        </p:nvSpPr>
        <p:spPr>
          <a:xfrm>
            <a:off x="0" y="4267200"/>
            <a:ext cx="9144000" cy="2590800"/>
          </a:xfrm>
          <a:solidFill>
            <a:schemeClr val="tx1">
              <a:alpha val="60000"/>
            </a:schemeClr>
          </a:solidFill>
        </p:spPr>
        <p:txBody>
          <a:bodyPr>
            <a:normAutofit fontScale="85000" lnSpcReduction="10000"/>
          </a:bodyPr>
          <a:lstStyle/>
          <a:p>
            <a:r>
              <a:rPr lang="en-US" dirty="0" smtClean="0"/>
              <a:t>Exodus 15:1-3 Then Moses and the children of Israel sang this song to the Lord, and spoke, saying: "I will sing to the Lord, For He has triumphed gloriously! The horse and its rider He has thrown into the sea!  2 The Lord is my strength and song, And He has become my salvation; He is my God, and I </a:t>
            </a:r>
            <a:r>
              <a:rPr lang="en-US" dirty="0" err="1" smtClean="0"/>
              <a:t>willpraise</a:t>
            </a:r>
            <a:r>
              <a:rPr lang="en-US" dirty="0" smtClean="0"/>
              <a:t> Him; My father's God, and I will exalt Him.  3 The Lord is a man of war; The Lord is His name.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srael in the wilderness.jpg"/>
          <p:cNvPicPr>
            <a:picLocks noChangeAspect="1"/>
          </p:cNvPicPr>
          <p:nvPr/>
        </p:nvPicPr>
        <p:blipFill>
          <a:blip r:embed="rId2" cstate="print">
            <a:lum bright="-15000" contrast="15000"/>
          </a:blip>
          <a:stretch>
            <a:fillRect/>
          </a:stretch>
        </p:blipFill>
        <p:spPr>
          <a:xfrm>
            <a:off x="0" y="13394"/>
            <a:ext cx="9144000" cy="6831211"/>
          </a:xfrm>
          <a:prstGeom prst="rect">
            <a:avLst/>
          </a:prstGeom>
        </p:spPr>
      </p:pic>
      <p:sp>
        <p:nvSpPr>
          <p:cNvPr id="3" name="Subtitle 5"/>
          <p:cNvSpPr txBox="1">
            <a:spLocks/>
          </p:cNvSpPr>
          <p:nvPr/>
        </p:nvSpPr>
        <p:spPr>
          <a:xfrm>
            <a:off x="228600" y="304800"/>
            <a:ext cx="8534400" cy="1066800"/>
          </a:xfrm>
          <a:prstGeom prst="rect">
            <a:avLst/>
          </a:prstGeom>
          <a:solidFill>
            <a:schemeClr val="tx1">
              <a:alpha val="60000"/>
            </a:schemeClr>
          </a:solidFill>
        </p:spPr>
        <p:txBody>
          <a:bodyPr anchor="ct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 Then they went out into the wilderness of </a:t>
            </a:r>
            <a:r>
              <a:rPr kumimoji="0" lang="en-US" sz="3600" b="0" i="0" u="none" strike="noStrike" kern="1200" cap="none" spc="0" normalizeH="0" baseline="0" noProof="0" dirty="0" err="1" smtClean="0">
                <a:ln>
                  <a:noFill/>
                </a:ln>
                <a:solidFill>
                  <a:schemeClr val="bg1"/>
                </a:solidFill>
                <a:effectLst/>
                <a:uLnTx/>
                <a:uFillTx/>
                <a:latin typeface="Georgia" pitchFamily="18" charset="0"/>
                <a:ea typeface="+mn-ea"/>
                <a:cs typeface="Times New Roman" pitchFamily="18" charset="0"/>
              </a:rPr>
              <a:t>Shur</a:t>
            </a: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Exodus 15:22</a:t>
            </a:r>
            <a:endParaRPr kumimoji="0" lang="en-US" sz="36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
        <p:nvSpPr>
          <p:cNvPr id="6" name="Subtitle 5"/>
          <p:cNvSpPr txBox="1">
            <a:spLocks/>
          </p:cNvSpPr>
          <p:nvPr/>
        </p:nvSpPr>
        <p:spPr>
          <a:xfrm>
            <a:off x="381000" y="5486400"/>
            <a:ext cx="8534400" cy="1066800"/>
          </a:xfrm>
          <a:prstGeom prst="rect">
            <a:avLst/>
          </a:prstGeom>
          <a:solidFill>
            <a:schemeClr val="tx1">
              <a:alpha val="60000"/>
            </a:schemeClr>
          </a:solidFill>
        </p:spPr>
        <p:txBody>
          <a:bodyPr anchor="ctr">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The only way to get from Egypt to Canaan</a:t>
            </a:r>
            <a:r>
              <a:rPr kumimoji="0" lang="en-US" sz="3600" b="0" i="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was through the wilderness..</a:t>
            </a:r>
            <a:endParaRPr kumimoji="0" lang="en-US" sz="36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xodus 15.22-27.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p:cNvSpPr>
            <a:spLocks noGrp="1"/>
          </p:cNvSpPr>
          <p:nvPr>
            <p:ph type="subTitle" idx="1"/>
          </p:nvPr>
        </p:nvSpPr>
        <p:spPr>
          <a:xfrm>
            <a:off x="152400" y="4800600"/>
            <a:ext cx="8991600" cy="1828800"/>
          </a:xfrm>
          <a:solidFill>
            <a:schemeClr val="tx1">
              <a:alpha val="60000"/>
            </a:schemeClr>
          </a:solidFill>
        </p:spPr>
        <p:txBody>
          <a:bodyPr anchor="ctr">
            <a:normAutofit fontScale="77500" lnSpcReduction="20000"/>
          </a:bodyPr>
          <a:lstStyle/>
          <a:p>
            <a:r>
              <a:rPr lang="en-US" dirty="0" smtClean="0"/>
              <a:t>22 And they went three days in the wilderness and found no water. 23 Now when they came to </a:t>
            </a:r>
            <a:r>
              <a:rPr lang="en-US" dirty="0" err="1" smtClean="0"/>
              <a:t>Marah</a:t>
            </a:r>
            <a:r>
              <a:rPr lang="en-US" dirty="0" smtClean="0"/>
              <a:t>, they could not drink the waters of </a:t>
            </a:r>
            <a:r>
              <a:rPr lang="en-US" dirty="0" err="1" smtClean="0"/>
              <a:t>Marah</a:t>
            </a:r>
            <a:r>
              <a:rPr lang="en-US" dirty="0" smtClean="0"/>
              <a:t>, for they were bitter. Therefore the name of it was called </a:t>
            </a:r>
            <a:r>
              <a:rPr lang="en-US" dirty="0" err="1" smtClean="0"/>
              <a:t>Marah</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xodus 15.22-27.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p:cNvSpPr>
            <a:spLocks noGrp="1"/>
          </p:cNvSpPr>
          <p:nvPr>
            <p:ph type="subTitle" idx="1"/>
          </p:nvPr>
        </p:nvSpPr>
        <p:spPr>
          <a:xfrm>
            <a:off x="152400" y="4800600"/>
            <a:ext cx="8991600" cy="1828800"/>
          </a:xfrm>
          <a:solidFill>
            <a:schemeClr val="tx1">
              <a:alpha val="60000"/>
            </a:schemeClr>
          </a:solidFill>
        </p:spPr>
        <p:txBody>
          <a:bodyPr anchor="ctr">
            <a:normAutofit fontScale="77500" lnSpcReduction="20000"/>
          </a:bodyPr>
          <a:lstStyle/>
          <a:p>
            <a:r>
              <a:rPr lang="en-US" dirty="0" smtClean="0"/>
              <a:t>24 And the people complained against Moses, saying, "What shall we drink?" 25 So he cried out to the Lord, and the Lord showed him a tree. When he cast it into the waters, the waters were made sweet.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4443</TotalTime>
  <Words>559</Words>
  <Application>Microsoft Office PowerPoint</Application>
  <PresentationFormat>On-screen Show (4:3)</PresentationFormat>
  <Paragraphs>28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Jehovah Rapha The Lord Who Heals</vt:lpstr>
      <vt:lpstr>Slide 2</vt:lpstr>
      <vt:lpstr>Physical healing</vt:lpstr>
      <vt:lpstr>Slide 4</vt:lpstr>
      <vt:lpstr>Slide 5</vt:lpstr>
      <vt:lpstr>Slide 6</vt:lpstr>
      <vt:lpstr>Slide 7</vt:lpstr>
      <vt:lpstr>Slide 8</vt:lpstr>
      <vt:lpstr>Slide 9</vt:lpstr>
      <vt:lpstr>God’s purpose..</vt:lpstr>
      <vt:lpstr>Slide 11</vt:lpstr>
      <vt:lpstr>Your faith tested..</vt:lpstr>
      <vt:lpstr>Slide 13</vt:lpstr>
      <vt:lpstr>The Lord Who Heals..</vt:lpstr>
      <vt:lpstr>The Lord Who Heals..</vt:lpstr>
      <vt:lpstr>Slide 16</vt:lpstr>
      <vt:lpstr>Jehovah Rapha The Lord Who Heals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333</cp:revision>
  <dcterms:created xsi:type="dcterms:W3CDTF">2011-02-15T07:29:10Z</dcterms:created>
  <dcterms:modified xsi:type="dcterms:W3CDTF">2016-02-15T16:34:27Z</dcterms:modified>
</cp:coreProperties>
</file>