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0" r:id="rId2"/>
    <p:sldId id="268" r:id="rId3"/>
    <p:sldId id="271" r:id="rId4"/>
    <p:sldId id="267" r:id="rId5"/>
    <p:sldId id="26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6" r:id="rId20"/>
    <p:sldId id="285" r:id="rId21"/>
    <p:sldId id="287" r:id="rId22"/>
    <p:sldId id="288" r:id="rId23"/>
    <p:sldId id="289" r:id="rId24"/>
    <p:sldId id="290" r:id="rId25"/>
    <p:sldId id="29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B1B"/>
    <a:srgbClr val="360000"/>
    <a:srgbClr val="1D1D1D"/>
    <a:srgbClr val="474747"/>
    <a:srgbClr val="000000"/>
    <a:srgbClr val="0D1F35"/>
    <a:srgbClr val="2C2C2C"/>
    <a:srgbClr val="0094C8"/>
    <a:srgbClr val="180000"/>
    <a:srgbClr val="1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1CDBB-AF5A-4BF2-90BE-3BAD592BA680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6BB74-C65B-4A59-B95B-EDD151E51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1"/>
            <a:ext cx="7772400" cy="1295399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FC000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 b="0">
                <a:solidFill>
                  <a:schemeClr val="bg1"/>
                </a:solidFill>
                <a:latin typeface="Georgia" pitchFamily="18" charset="0"/>
              </a:defRPr>
            </a:lvl1pPr>
            <a:lvl2pPr>
              <a:defRPr sz="2400" b="0">
                <a:solidFill>
                  <a:schemeClr val="bg1"/>
                </a:solidFill>
                <a:latin typeface="Georgia" pitchFamily="18" charset="0"/>
              </a:defRPr>
            </a:lvl2pPr>
            <a:lvl3pPr>
              <a:defRPr sz="1800" b="0">
                <a:solidFill>
                  <a:schemeClr val="bg1"/>
                </a:solidFill>
                <a:latin typeface="Georgia" pitchFamily="18" charset="0"/>
              </a:defRPr>
            </a:lvl3pPr>
            <a:lvl4pPr>
              <a:defRPr sz="1800" b="0">
                <a:solidFill>
                  <a:schemeClr val="bg1"/>
                </a:solidFill>
                <a:latin typeface="Georgia" pitchFamily="18" charset="0"/>
              </a:defRPr>
            </a:lvl4pPr>
            <a:lvl5pPr>
              <a:defRPr sz="1800" b="0">
                <a:solidFill>
                  <a:schemeClr val="bg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salm-23-1-the-lord-is-my-shepherd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1676400"/>
            <a:ext cx="9144000" cy="4038600"/>
          </a:xfrm>
          <a:prstGeom prst="rect">
            <a:avLst/>
          </a:prstGeom>
        </p:spPr>
      </p:pic>
      <p:pic>
        <p:nvPicPr>
          <p:cNvPr id="5" name="Picture 4" descr="church leadership  02.jpg"/>
          <p:cNvPicPr>
            <a:picLocks noChangeAspect="1"/>
          </p:cNvPicPr>
          <p:nvPr userDrawn="1"/>
        </p:nvPicPr>
        <p:blipFill>
          <a:blip r:embed="rId14" cstate="print">
            <a:lum bright="-25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psalm-23 -the-lord-is-my-shepherd 02.jpg"/>
          <p:cNvPicPr>
            <a:picLocks noChangeAspect="1"/>
          </p:cNvPicPr>
          <p:nvPr userDrawn="1"/>
        </p:nvPicPr>
        <p:blipFill>
          <a:blip r:embed="rId15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1D1D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8229600" cy="4449763"/>
          </a:xfrm>
          <a:prstGeom prst="rect">
            <a:avLst/>
          </a:prstGeom>
          <a:solidFill>
            <a:srgbClr val="1D1D1D">
              <a:alpha val="30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562600" cy="1143000"/>
          </a:xfrm>
          <a:prstGeom prst="rect">
            <a:avLst/>
          </a:prstGeom>
          <a:solidFill>
            <a:srgbClr val="1D1D1D">
              <a:alpha val="30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effectLst/>
          <a:latin typeface="Georgia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0" kern="1200">
          <a:solidFill>
            <a:schemeClr val="bg1"/>
          </a:solidFill>
          <a:effectLst/>
          <a:latin typeface="Georgia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bg1"/>
          </a:solidFill>
          <a:effectLst/>
          <a:latin typeface="Georgia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bg1"/>
          </a:solidFill>
          <a:effectLst/>
          <a:latin typeface="Georgia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bg1"/>
          </a:solidFill>
          <a:effectLst/>
          <a:latin typeface="Georgia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bg1"/>
          </a:solidFill>
          <a:effectLst/>
          <a:latin typeface="Georgia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urch leadership  02.jpg"/>
          <p:cNvPicPr>
            <a:picLocks noChangeAspect="1"/>
          </p:cNvPicPr>
          <p:nvPr/>
        </p:nvPicPr>
        <p:blipFill>
          <a:blip r:embed="rId2" cstate="print">
            <a:lum bright="-25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psalm-23-1-the-lord-is-my-shepherd.jpg"/>
          <p:cNvPicPr>
            <a:picLocks noChangeAspect="1"/>
          </p:cNvPicPr>
          <p:nvPr/>
        </p:nvPicPr>
        <p:blipFill>
          <a:blip r:embed="rId3" cstate="print">
            <a:lum bright="-5000" contrast="10000"/>
          </a:blip>
          <a:srcRect t="4571" b="9143"/>
          <a:stretch>
            <a:fillRect/>
          </a:stretch>
        </p:blipFill>
        <p:spPr>
          <a:xfrm>
            <a:off x="0" y="1676400"/>
            <a:ext cx="9144000" cy="4038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5715000" cy="1142999"/>
          </a:xfrm>
          <a:solidFill>
            <a:srgbClr val="1D1D1D">
              <a:alpha val="60000"/>
            </a:srgbClr>
          </a:solidFill>
        </p:spPr>
        <p:txBody>
          <a:bodyPr/>
          <a:lstStyle/>
          <a:p>
            <a:r>
              <a:rPr lang="en-US" sz="4800" dirty="0" smtClean="0">
                <a:latin typeface="ArtBrush" pitchFamily="34" charset="0"/>
              </a:rPr>
              <a:t>Jehovah </a:t>
            </a:r>
            <a:r>
              <a:rPr lang="en-US" sz="4800" dirty="0" err="1" smtClean="0">
                <a:latin typeface="ArtBrush" pitchFamily="34" charset="0"/>
              </a:rPr>
              <a:t>Rohi</a:t>
            </a:r>
            <a:r>
              <a:rPr lang="en-US" sz="6600" dirty="0" smtClean="0">
                <a:latin typeface="ArtBrush" pitchFamily="34" charset="0"/>
              </a:rPr>
              <a:t/>
            </a:r>
            <a:br>
              <a:rPr lang="en-US" sz="6600" dirty="0" smtClean="0">
                <a:latin typeface="ArtBrush" pitchFamily="34" charset="0"/>
              </a:rPr>
            </a:br>
            <a:r>
              <a:rPr lang="en-US" sz="3200" dirty="0" smtClean="0"/>
              <a:t>The Lord is My Shepherd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90800" y="5943600"/>
            <a:ext cx="3962400" cy="609600"/>
          </a:xfrm>
          <a:solidFill>
            <a:srgbClr val="1D1D1D">
              <a:alpha val="60000"/>
            </a:srgbClr>
          </a:solidFill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Psalm 23:1-6</a:t>
            </a:r>
            <a:endParaRPr lang="en-US" dirty="0"/>
          </a:p>
        </p:txBody>
      </p:sp>
      <p:pic>
        <p:nvPicPr>
          <p:cNvPr id="9" name="Picture 8" descr="psalm-23-1-the-lord-is-my-shepherd 03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0" y="1676400"/>
            <a:ext cx="9144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pid-jesus-the-good-shepherd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6"/>
          <p:cNvSpPr txBox="1">
            <a:spLocks/>
          </p:cNvSpPr>
          <p:nvPr/>
        </p:nvSpPr>
        <p:spPr>
          <a:xfrm>
            <a:off x="381000" y="5334000"/>
            <a:ext cx="8458200" cy="1173163"/>
          </a:xfrm>
          <a:prstGeom prst="rect">
            <a:avLst/>
          </a:prstGeom>
          <a:solidFill>
            <a:srgbClr val="1D1D1D">
              <a:alpha val="70000"/>
            </a:srgbClr>
          </a:solidFill>
        </p:spPr>
        <p:txBody>
          <a:bodyPr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 The best shepherd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is willing to put his own life on the line for his sheep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eephed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865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562600" cy="1143000"/>
          </a:xfrm>
          <a:solidFill>
            <a:srgbClr val="1D1D1D">
              <a:alpha val="70000"/>
            </a:srgbClr>
          </a:solidFill>
        </p:spPr>
        <p:txBody>
          <a:bodyPr/>
          <a:lstStyle/>
          <a:p>
            <a:r>
              <a:rPr lang="en-US" dirty="0" smtClean="0"/>
              <a:t>Characteristics of sheep..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eep are dumbjpg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562600" cy="1143000"/>
          </a:xfrm>
          <a:solidFill>
            <a:srgbClr val="1D1D1D">
              <a:alpha val="70000"/>
            </a:srgbClr>
          </a:solidFill>
        </p:spPr>
        <p:txBody>
          <a:bodyPr/>
          <a:lstStyle/>
          <a:p>
            <a:r>
              <a:rPr lang="en-US" dirty="0" smtClean="0"/>
              <a:t>Characteristics of sheep..</a:t>
            </a:r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304800" y="5486400"/>
            <a:ext cx="8458200" cy="1173163"/>
          </a:xfrm>
          <a:prstGeom prst="rect">
            <a:avLst/>
          </a:prstGeom>
          <a:solidFill>
            <a:srgbClr val="1D1D1D">
              <a:alpha val="70000"/>
            </a:srgbClr>
          </a:solidFill>
        </p:spPr>
        <p:txBody>
          <a:bodyPr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The dumbest of all animals..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eep are defensel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562600" cy="1143000"/>
          </a:xfrm>
          <a:solidFill>
            <a:srgbClr val="1D1D1D">
              <a:alpha val="70000"/>
            </a:srgbClr>
          </a:solidFill>
        </p:spPr>
        <p:txBody>
          <a:bodyPr/>
          <a:lstStyle/>
          <a:p>
            <a:r>
              <a:rPr lang="en-US" dirty="0" smtClean="0"/>
              <a:t>Characteristics of sheep..</a:t>
            </a:r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304800" y="5486400"/>
            <a:ext cx="8458200" cy="1173163"/>
          </a:xfrm>
          <a:prstGeom prst="rect">
            <a:avLst/>
          </a:prstGeom>
          <a:solidFill>
            <a:srgbClr val="1D1D1D">
              <a:alpha val="70000"/>
            </a:srgbClr>
          </a:solidFill>
        </p:spPr>
        <p:txBody>
          <a:bodyPr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Defenseless..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jiz zoo dirty sheep.JPG"/>
          <p:cNvPicPr>
            <a:picLocks noChangeAspect="1"/>
          </p:cNvPicPr>
          <p:nvPr/>
        </p:nvPicPr>
        <p:blipFill>
          <a:blip r:embed="rId2" cstate="print"/>
          <a:srcRect l="10667"/>
          <a:stretch>
            <a:fillRect/>
          </a:stretch>
        </p:blipFill>
        <p:spPr>
          <a:xfrm>
            <a:off x="0" y="0"/>
            <a:ext cx="91366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562600" cy="1143000"/>
          </a:xfrm>
          <a:solidFill>
            <a:srgbClr val="1D1D1D">
              <a:alpha val="70000"/>
            </a:srgbClr>
          </a:solidFill>
        </p:spPr>
        <p:txBody>
          <a:bodyPr/>
          <a:lstStyle/>
          <a:p>
            <a:r>
              <a:rPr lang="en-US" dirty="0" smtClean="0"/>
              <a:t>Characteristics of sheep..</a:t>
            </a:r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304800" y="5486400"/>
            <a:ext cx="8458200" cy="1173163"/>
          </a:xfrm>
          <a:prstGeom prst="rect">
            <a:avLst/>
          </a:prstGeom>
          <a:solidFill>
            <a:srgbClr val="1D1D1D">
              <a:alpha val="70000"/>
            </a:srgbClr>
          </a:solidFill>
        </p:spPr>
        <p:txBody>
          <a:bodyPr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Dirty..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epe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5562600" cy="914400"/>
          </a:xfrm>
          <a:solidFill>
            <a:srgbClr val="1D1D1D">
              <a:alpha val="70000"/>
            </a:srgbClr>
          </a:solidFill>
        </p:spPr>
        <p:txBody>
          <a:bodyPr/>
          <a:lstStyle/>
          <a:p>
            <a:r>
              <a:rPr lang="en-US" dirty="0" smtClean="0"/>
              <a:t>Characteristics of sheep..</a:t>
            </a:r>
            <a:endParaRPr lang="en-US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304800" y="5486400"/>
            <a:ext cx="8458200" cy="1173163"/>
          </a:xfrm>
          <a:prstGeom prst="rect">
            <a:avLst/>
          </a:prstGeom>
          <a:solidFill>
            <a:srgbClr val="1D1D1D">
              <a:alpha val="70000"/>
            </a:srgbClr>
          </a:solidFill>
        </p:spPr>
        <p:txBody>
          <a:bodyPr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Dependent</a:t>
            </a:r>
            <a:r>
              <a:rPr lang="en-US" sz="320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-Shot-2015-05-06-at-1.34.29-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6041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1D1D1D">
              <a:alpha val="70000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Green pastures, restored soul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5638800"/>
            <a:ext cx="8229600" cy="944563"/>
          </a:xfrm>
          <a:solidFill>
            <a:srgbClr val="1D1D1D">
              <a:alpha val="70000"/>
            </a:srgb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3600" dirty="0" smtClean="0"/>
              <a:t>Are you needing a restored soul?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kes me lie do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1D1D1D">
              <a:alpha val="70000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Green pastures, restored soul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5638800"/>
            <a:ext cx="8229600" cy="944563"/>
          </a:xfrm>
          <a:solidFill>
            <a:srgbClr val="1D1D1D">
              <a:alpha val="70000"/>
            </a:srgbClr>
          </a:solidFill>
        </p:spPr>
        <p:txBody>
          <a:bodyPr anchor="ctr">
            <a:normAutofit fontScale="92500"/>
          </a:bodyPr>
          <a:lstStyle/>
          <a:p>
            <a:pPr algn="ctr">
              <a:buNone/>
            </a:pPr>
            <a:r>
              <a:rPr lang="en-US" sz="3600" dirty="0" smtClean="0"/>
              <a:t>He makes you lie down in green pastures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fant-Learning-to-Flo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1D1D1D">
              <a:alpha val="70000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Learn to rest in Him..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5638800"/>
            <a:ext cx="8229600" cy="944563"/>
          </a:xfrm>
          <a:solidFill>
            <a:srgbClr val="1D1D1D">
              <a:alpha val="70000"/>
            </a:srgb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3600" dirty="0" smtClean="0"/>
              <a:t>Quiet waters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ps-fleet-1024x651.jpg"/>
          <p:cNvPicPr>
            <a:picLocks noChangeAspect="1"/>
          </p:cNvPicPr>
          <p:nvPr/>
        </p:nvPicPr>
        <p:blipFill>
          <a:blip r:embed="rId2" cstate="print">
            <a:lum bright="-25000" contrast="10000"/>
          </a:blip>
          <a:stretch>
            <a:fillRect/>
          </a:stretch>
        </p:blipFill>
        <p:spPr>
          <a:xfrm>
            <a:off x="0" y="0"/>
            <a:ext cx="9144000" cy="686491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1D1D1D">
              <a:alpha val="70000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Paths of righteousness..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5638800"/>
            <a:ext cx="8229600" cy="944563"/>
          </a:xfrm>
          <a:solidFill>
            <a:srgbClr val="1D1D1D">
              <a:alpha val="70000"/>
            </a:srgb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3600" dirty="0" smtClean="0"/>
              <a:t>Our navigational system..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iscaught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r="27429"/>
          <a:stretch>
            <a:fillRect/>
          </a:stretch>
        </p:blipFill>
        <p:spPr>
          <a:xfrm>
            <a:off x="0" y="0"/>
            <a:ext cx="9140753" cy="6858000"/>
          </a:xfrm>
          <a:prstGeom prst="rect">
            <a:avLst/>
          </a:prstGeom>
        </p:spPr>
      </p:pic>
      <p:sp>
        <p:nvSpPr>
          <p:cNvPr id="5" name="Subtitle 4"/>
          <p:cNvSpPr txBox="1">
            <a:spLocks/>
          </p:cNvSpPr>
          <p:nvPr/>
        </p:nvSpPr>
        <p:spPr>
          <a:xfrm>
            <a:off x="304800" y="5410200"/>
            <a:ext cx="8534400" cy="1219200"/>
          </a:xfrm>
          <a:prstGeom prst="rect">
            <a:avLst/>
          </a:prstGeom>
          <a:solidFill>
            <a:srgbClr val="1D1D1D">
              <a:alpha val="85000"/>
            </a:srgbClr>
          </a:solidFill>
        </p:spPr>
        <p:txBody>
          <a:bodyPr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“Do you think I have enough power to save you from the fire but not enough to safely take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you home?”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ths of righteousness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29573" y="0"/>
            <a:ext cx="9084854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1D1D1D">
              <a:alpha val="70000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Paths of righteousness..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5638800"/>
            <a:ext cx="8229600" cy="944563"/>
          </a:xfrm>
          <a:solidFill>
            <a:srgbClr val="1D1D1D">
              <a:alpha val="70000"/>
            </a:srgb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3600" dirty="0" smtClean="0"/>
              <a:t>He Guides me for His name’s sake..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alle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1D1D1D">
              <a:alpha val="70000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Valleys, shadows..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5638800"/>
            <a:ext cx="8229600" cy="944563"/>
          </a:xfrm>
          <a:solidFill>
            <a:srgbClr val="1D1D1D">
              <a:alpha val="70000"/>
            </a:srgb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3600" dirty="0" smtClean="0"/>
              <a:t>A low place.. a place of vulnerability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untain-top-wallpap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525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1D1D1D">
              <a:alpha val="70000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Valleys, shadows..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5638800"/>
            <a:ext cx="8229600" cy="944563"/>
          </a:xfrm>
          <a:solidFill>
            <a:srgbClr val="1D1D1D">
              <a:alpha val="70000"/>
            </a:srgbClr>
          </a:solidFill>
        </p:spPr>
        <p:txBody>
          <a:bodyPr anchor="ctr">
            <a:normAutofit fontScale="92500" lnSpcReduction="20000"/>
          </a:bodyPr>
          <a:lstStyle/>
          <a:p>
            <a:pPr algn="ctr">
              <a:buNone/>
            </a:pPr>
            <a:r>
              <a:rPr lang="en-US" sz="3600" dirty="0" smtClean="0"/>
              <a:t>To reach the next mountain we must go through the valley..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-anoints-my-head-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1D1D1D">
              <a:alpha val="70000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 table and oil for my head..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5638800"/>
            <a:ext cx="8229600" cy="944563"/>
          </a:xfrm>
          <a:solidFill>
            <a:srgbClr val="1D1D1D">
              <a:alpha val="70000"/>
            </a:srgb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3600" dirty="0" smtClean="0"/>
              <a:t>The Lord Himself prepares the table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eep-Res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7234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1D1D1D">
              <a:alpha val="70000"/>
            </a:srgbClr>
          </a:solidFill>
        </p:spPr>
        <p:txBody>
          <a:bodyPr>
            <a:normAutofit/>
          </a:bodyPr>
          <a:lstStyle/>
          <a:p>
            <a:r>
              <a:rPr lang="en-US" dirty="0" smtClean="0"/>
              <a:t>My cup overflows..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5105400"/>
            <a:ext cx="9144000" cy="1752600"/>
          </a:xfrm>
          <a:solidFill>
            <a:srgbClr val="1D1D1D">
              <a:alpha val="70000"/>
            </a:srgbClr>
          </a:solidFill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2600" dirty="0" smtClean="0"/>
              <a:t>2 </a:t>
            </a:r>
            <a:r>
              <a:rPr lang="en-US" sz="2600" dirty="0" err="1" smtClean="0"/>
              <a:t>Cor</a:t>
            </a:r>
            <a:r>
              <a:rPr lang="en-US" sz="2600" dirty="0" smtClean="0"/>
              <a:t> 9:8 And God is able to make all grace abound toward you, that you, always having all sufficiency in all things, may have an abundance for every good work. 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urch leadership  02.jpg"/>
          <p:cNvPicPr>
            <a:picLocks noChangeAspect="1"/>
          </p:cNvPicPr>
          <p:nvPr/>
        </p:nvPicPr>
        <p:blipFill>
          <a:blip r:embed="rId2" cstate="print">
            <a:lum bright="-25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psalm-23-1-the-lord-is-my-shepherd.jpg"/>
          <p:cNvPicPr>
            <a:picLocks noChangeAspect="1"/>
          </p:cNvPicPr>
          <p:nvPr/>
        </p:nvPicPr>
        <p:blipFill>
          <a:blip r:embed="rId3" cstate="print">
            <a:lum bright="-5000" contrast="10000"/>
          </a:blip>
          <a:srcRect t="4571" b="9143"/>
          <a:stretch>
            <a:fillRect/>
          </a:stretch>
        </p:blipFill>
        <p:spPr>
          <a:xfrm>
            <a:off x="0" y="1676400"/>
            <a:ext cx="9144000" cy="40386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76400" y="304800"/>
            <a:ext cx="5715000" cy="1142999"/>
          </a:xfrm>
          <a:solidFill>
            <a:srgbClr val="1D1D1D">
              <a:alpha val="60000"/>
            </a:srgbClr>
          </a:solidFill>
        </p:spPr>
        <p:txBody>
          <a:bodyPr/>
          <a:lstStyle/>
          <a:p>
            <a:r>
              <a:rPr lang="en-US" sz="4800" dirty="0" smtClean="0">
                <a:latin typeface="ArtBrush" pitchFamily="34" charset="0"/>
              </a:rPr>
              <a:t>Jehovah </a:t>
            </a:r>
            <a:r>
              <a:rPr lang="en-US" sz="4800" dirty="0" err="1" smtClean="0">
                <a:latin typeface="ArtBrush" pitchFamily="34" charset="0"/>
              </a:rPr>
              <a:t>Rohi</a:t>
            </a:r>
            <a:r>
              <a:rPr lang="en-US" sz="6600" dirty="0" smtClean="0">
                <a:latin typeface="ArtBrush" pitchFamily="34" charset="0"/>
              </a:rPr>
              <a:t/>
            </a:r>
            <a:br>
              <a:rPr lang="en-US" sz="6600" dirty="0" smtClean="0">
                <a:latin typeface="ArtBrush" pitchFamily="34" charset="0"/>
              </a:rPr>
            </a:br>
            <a:r>
              <a:rPr lang="en-US" sz="3200" dirty="0" smtClean="0"/>
              <a:t>The Lord is My Shepherd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90800" y="5943600"/>
            <a:ext cx="3962400" cy="609600"/>
          </a:xfrm>
          <a:solidFill>
            <a:srgbClr val="1D1D1D">
              <a:alpha val="60000"/>
            </a:srgbClr>
          </a:solidFill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Psalm 23:1-6</a:t>
            </a:r>
            <a:endParaRPr lang="en-US" dirty="0"/>
          </a:p>
        </p:txBody>
      </p:sp>
      <p:pic>
        <p:nvPicPr>
          <p:cNvPr id="9" name="Picture 8" descr="psalm-23-1-the-lord-is-my-shepherd 03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0" y="1676400"/>
            <a:ext cx="91440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s names sake 02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t="110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4"/>
          <p:cNvSpPr txBox="1">
            <a:spLocks/>
          </p:cNvSpPr>
          <p:nvPr/>
        </p:nvSpPr>
        <p:spPr>
          <a:xfrm>
            <a:off x="304800" y="5257800"/>
            <a:ext cx="8534400" cy="1371600"/>
          </a:xfrm>
          <a:prstGeom prst="rect">
            <a:avLst/>
          </a:prstGeom>
          <a:solidFill>
            <a:srgbClr val="1D1D1D">
              <a:alpha val="85000"/>
            </a:srgbClr>
          </a:solidFill>
        </p:spPr>
        <p:txBody>
          <a:bodyPr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We trust the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Lord to deliver us from hell, but do we have confidence He is with us here on earth?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salm-23-1-the-lord-is-my-shepherd.jpg"/>
          <p:cNvPicPr>
            <a:picLocks noChangeAspect="1"/>
          </p:cNvPicPr>
          <p:nvPr/>
        </p:nvPicPr>
        <p:blipFill>
          <a:blip r:embed="rId2" cstate="print">
            <a:lum bright="-5000" contrast="10000"/>
          </a:blip>
          <a:stretch>
            <a:fillRect/>
          </a:stretch>
        </p:blipFill>
        <p:spPr>
          <a:xfrm>
            <a:off x="0" y="1676400"/>
            <a:ext cx="9144000" cy="3980330"/>
          </a:xfrm>
          <a:prstGeom prst="rect">
            <a:avLst/>
          </a:prstGeom>
        </p:spPr>
      </p:pic>
      <p:pic>
        <p:nvPicPr>
          <p:cNvPr id="8" name="Picture 7" descr="psalm-23 -the-lord-is-my-shepherd 02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20581" y="0"/>
            <a:ext cx="9123419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0" y="381000"/>
            <a:ext cx="4495800" cy="914399"/>
          </a:xfrm>
          <a:solidFill>
            <a:srgbClr val="1D1D1D">
              <a:alpha val="65000"/>
            </a:srgbClr>
          </a:solidFill>
        </p:spPr>
        <p:txBody>
          <a:bodyPr/>
          <a:lstStyle/>
          <a:p>
            <a:r>
              <a:rPr lang="en-US" sz="6600" dirty="0" smtClean="0">
                <a:latin typeface="ArtBrush" pitchFamily="34" charset="0"/>
              </a:rPr>
              <a:t>Jehovah </a:t>
            </a:r>
            <a:r>
              <a:rPr lang="en-US" sz="6600" dirty="0" err="1" smtClean="0">
                <a:latin typeface="ArtBrush" pitchFamily="34" charset="0"/>
              </a:rPr>
              <a:t>Rohi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90800" y="6096000"/>
            <a:ext cx="3962400" cy="609600"/>
          </a:xfrm>
          <a:solidFill>
            <a:srgbClr val="1D1D1D">
              <a:alpha val="60000"/>
            </a:srgbClr>
          </a:solidFill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Psalm 23:1-6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1371600"/>
            <a:ext cx="3352800" cy="738664"/>
          </a:xfrm>
          <a:prstGeom prst="rect">
            <a:avLst/>
          </a:prstGeom>
          <a:solidFill>
            <a:srgbClr val="1D1D1D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The L</a:t>
            </a:r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ORD 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 (</a:t>
            </a:r>
            <a:r>
              <a:rPr lang="en-US" sz="2400" dirty="0" smtClean="0">
                <a:solidFill>
                  <a:schemeClr val="bg1"/>
                </a:solidFill>
                <a:latin typeface="ArtBrush" pitchFamily="34" charset="0"/>
              </a:rPr>
              <a:t>Yahweh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Self-Revealing Personal God 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1371600"/>
            <a:ext cx="3352800" cy="738664"/>
          </a:xfrm>
          <a:prstGeom prst="rect">
            <a:avLst/>
          </a:prstGeom>
          <a:solidFill>
            <a:srgbClr val="1D1D1D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(</a:t>
            </a:r>
            <a:r>
              <a:rPr lang="en-US" sz="2400" dirty="0" err="1" smtClean="0">
                <a:solidFill>
                  <a:schemeClr val="bg1"/>
                </a:solidFill>
                <a:latin typeface="ArtBrush" pitchFamily="34" charset="0"/>
              </a:rPr>
              <a:t>Rohi</a:t>
            </a:r>
            <a:r>
              <a:rPr lang="en-US" sz="2400" dirty="0" smtClean="0">
                <a:solidFill>
                  <a:schemeClr val="bg1"/>
                </a:solidFill>
                <a:latin typeface="Georgia" pitchFamily="18" charset="0"/>
              </a:rPr>
              <a:t>) shepherd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Georgia" pitchFamily="18" charset="0"/>
              </a:rPr>
              <a:t>“to tend, pasture, shepherd” </a:t>
            </a:r>
            <a:endParaRPr lang="en-US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urch leadership  02.jpg"/>
          <p:cNvPicPr>
            <a:picLocks noChangeAspect="1"/>
          </p:cNvPicPr>
          <p:nvPr/>
        </p:nvPicPr>
        <p:blipFill>
          <a:blip r:embed="rId2" cstate="print">
            <a:lum bright="-25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David the young shephe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609600"/>
            <a:ext cx="3461327" cy="4648200"/>
          </a:xfrm>
          <a:prstGeom prst="rect">
            <a:avLst/>
          </a:prstGeom>
        </p:spPr>
      </p:pic>
      <p:pic>
        <p:nvPicPr>
          <p:cNvPr id="5" name="Picture 4" descr="David the shephe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609600"/>
            <a:ext cx="3429000" cy="4631766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990600" y="5410200"/>
            <a:ext cx="7086600" cy="1219200"/>
          </a:xfrm>
          <a:prstGeom prst="rect">
            <a:avLst/>
          </a:prstGeom>
          <a:solidFill>
            <a:srgbClr val="1D1D1D">
              <a:alpha val="60000"/>
            </a:srgbClr>
          </a:solidFill>
        </p:spPr>
        <p:txBody>
          <a:bodyPr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David remembered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his own experience as a young shepherd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r his names sake.jpg"/>
          <p:cNvPicPr>
            <a:picLocks noChangeAspect="1"/>
          </p:cNvPicPr>
          <p:nvPr/>
        </p:nvPicPr>
        <p:blipFill>
          <a:blip r:embed="rId2" cstate="print">
            <a:lum bright="-6000" contrast="10000"/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Subtitle 4"/>
          <p:cNvSpPr txBox="1">
            <a:spLocks/>
          </p:cNvSpPr>
          <p:nvPr/>
        </p:nvSpPr>
        <p:spPr>
          <a:xfrm>
            <a:off x="990600" y="5410200"/>
            <a:ext cx="7086600" cy="1219200"/>
          </a:xfrm>
          <a:prstGeom prst="rect">
            <a:avLst/>
          </a:prstGeom>
          <a:solidFill>
            <a:srgbClr val="1D1D1D">
              <a:alpha val="60000"/>
            </a:srgbClr>
          </a:solidFill>
        </p:spPr>
        <p:txBody>
          <a:bodyPr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Who do you look to you to tend your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life and take care of you?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1066800" y="533400"/>
            <a:ext cx="7086600" cy="1219200"/>
          </a:xfrm>
          <a:prstGeom prst="rect">
            <a:avLst/>
          </a:prstGeom>
          <a:solidFill>
            <a:srgbClr val="1D1D1D">
              <a:alpha val="60000"/>
            </a:srgbClr>
          </a:solidFill>
        </p:spPr>
        <p:txBody>
          <a:bodyPr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“The 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ORD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4000" noProof="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is </a:t>
            </a:r>
            <a:r>
              <a:rPr lang="en-US" sz="4000" i="1" noProof="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M</a:t>
            </a:r>
            <a:r>
              <a:rPr lang="en-US" sz="4000" i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Y</a:t>
            </a:r>
            <a:r>
              <a:rPr lang="en-US" sz="4000" noProof="0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 shepherd”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salm-23-1-the-lord-is-my-shepherd.jpg"/>
          <p:cNvPicPr>
            <a:picLocks noChangeAspect="1"/>
          </p:cNvPicPr>
          <p:nvPr/>
        </p:nvPicPr>
        <p:blipFill>
          <a:blip r:embed="rId2" cstate="print">
            <a:lum bright="-5000" contrast="10000"/>
          </a:blip>
          <a:stretch>
            <a:fillRect/>
          </a:stretch>
        </p:blipFill>
        <p:spPr>
          <a:xfrm>
            <a:off x="0" y="1676400"/>
            <a:ext cx="9144000" cy="3980330"/>
          </a:xfrm>
          <a:prstGeom prst="rect">
            <a:avLst/>
          </a:prstGeom>
        </p:spPr>
      </p:pic>
      <p:pic>
        <p:nvPicPr>
          <p:cNvPr id="8" name="Picture 7" descr="psalm-23 -the-lord-is-my-shepherd 02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20581" y="0"/>
            <a:ext cx="9123419" cy="68580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90800" y="6096000"/>
            <a:ext cx="3962400" cy="609600"/>
          </a:xfrm>
          <a:solidFill>
            <a:srgbClr val="1D1D1D">
              <a:alpha val="60000"/>
            </a:srgbClr>
          </a:solidFill>
        </p:spPr>
        <p:txBody>
          <a:bodyPr anchor="ctr">
            <a:normAutofit lnSpcReduction="10000"/>
          </a:bodyPr>
          <a:lstStyle/>
          <a:p>
            <a:r>
              <a:rPr lang="en-US" dirty="0" smtClean="0"/>
              <a:t>Psalm 23:1-6</a:t>
            </a:r>
            <a:endParaRPr lang="en-US" dirty="0"/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1066800" y="381000"/>
            <a:ext cx="7086600" cy="1219200"/>
          </a:xfrm>
          <a:prstGeom prst="rect">
            <a:avLst/>
          </a:prstGeom>
          <a:solidFill>
            <a:srgbClr val="1D1D1D">
              <a:alpha val="75000"/>
            </a:srgbClr>
          </a:solidFill>
        </p:spPr>
        <p:txBody>
          <a:bodyPr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itchFamily="18" charset="0"/>
                <a:ea typeface="+mn-ea"/>
                <a:cs typeface="Times New Roman" pitchFamily="18" charset="0"/>
              </a:rPr>
              <a:t>Ways God takes care of us…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I shall not want 02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74480" cy="6858000"/>
          </a:xfrm>
          <a:prstGeom prst="rect">
            <a:avLst/>
          </a:prstGeom>
          <a:solidFill>
            <a:srgbClr val="1D1D1D">
              <a:alpha val="30000"/>
            </a:srgb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D1D1D">
              <a:alpha val="70000"/>
            </a:srgbClr>
          </a:solidFill>
        </p:spPr>
        <p:txBody>
          <a:bodyPr/>
          <a:lstStyle/>
          <a:p>
            <a:r>
              <a:rPr lang="en-US" dirty="0" smtClean="0"/>
              <a:t>“I Shall Not Want”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5486400"/>
            <a:ext cx="8229600" cy="1173163"/>
          </a:xfrm>
          <a:solidFill>
            <a:srgbClr val="1D1D1D">
              <a:alpha val="70000"/>
            </a:srgbClr>
          </a:solidFill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dirty="0" smtClean="0"/>
              <a:t>A good shepherd tends to the needs of his sheep.. The Lord tends to each of our needs..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I shall not want 02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74480" cy="6858000"/>
          </a:xfrm>
          <a:prstGeom prst="rect">
            <a:avLst/>
          </a:prstGeom>
          <a:solidFill>
            <a:srgbClr val="1D1D1D">
              <a:alpha val="30000"/>
            </a:srgb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D1D1D">
              <a:alpha val="70000"/>
            </a:srgbClr>
          </a:solidFill>
        </p:spPr>
        <p:txBody>
          <a:bodyPr/>
          <a:lstStyle/>
          <a:p>
            <a:r>
              <a:rPr lang="en-US" dirty="0" smtClean="0"/>
              <a:t>“I Shall Not Want”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2590800"/>
            <a:ext cx="8458200" cy="2514600"/>
          </a:xfrm>
          <a:solidFill>
            <a:srgbClr val="1D1D1D">
              <a:alpha val="70000"/>
            </a:srgbClr>
          </a:solidFill>
        </p:spPr>
        <p:txBody>
          <a:bodyPr/>
          <a:lstStyle/>
          <a:p>
            <a:r>
              <a:rPr lang="en-US" dirty="0" smtClean="0"/>
              <a:t>Ezek 34:2-4 What God expects a shepherd to do:</a:t>
            </a:r>
          </a:p>
          <a:p>
            <a:pPr lvl="1"/>
            <a:r>
              <a:rPr lang="en-US" dirty="0" smtClean="0"/>
              <a:t>Feed the flock, strengthen the weak, heal the sick, bind up the broken, bring back the strays, seek the lost</a:t>
            </a:r>
          </a:p>
          <a:p>
            <a:r>
              <a:rPr lang="en-US" dirty="0" smtClean="0"/>
              <a:t>John 10:11 "I am the good shepherd. The good shepherd gives His life for the sheep.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5044</TotalTime>
  <Words>389</Words>
  <Application>Microsoft Office PowerPoint</Application>
  <PresentationFormat>On-screen Show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Jehovah Rohi The Lord is My Shepherd</vt:lpstr>
      <vt:lpstr>Slide 2</vt:lpstr>
      <vt:lpstr>Slide 3</vt:lpstr>
      <vt:lpstr>Jehovah Rohi</vt:lpstr>
      <vt:lpstr>Slide 5</vt:lpstr>
      <vt:lpstr>Slide 6</vt:lpstr>
      <vt:lpstr>Slide 7</vt:lpstr>
      <vt:lpstr>“I Shall Not Want”</vt:lpstr>
      <vt:lpstr>“I Shall Not Want”</vt:lpstr>
      <vt:lpstr>Slide 10</vt:lpstr>
      <vt:lpstr>Characteristics of sheep..</vt:lpstr>
      <vt:lpstr>Characteristics of sheep..</vt:lpstr>
      <vt:lpstr>Characteristics of sheep..</vt:lpstr>
      <vt:lpstr>Characteristics of sheep..</vt:lpstr>
      <vt:lpstr>Characteristics of sheep..</vt:lpstr>
      <vt:lpstr>Green pastures, restored soul</vt:lpstr>
      <vt:lpstr>Green pastures, restored soul</vt:lpstr>
      <vt:lpstr>Learn to rest in Him..</vt:lpstr>
      <vt:lpstr>Paths of righteousness..</vt:lpstr>
      <vt:lpstr>Paths of righteousness..</vt:lpstr>
      <vt:lpstr>Valleys, shadows..</vt:lpstr>
      <vt:lpstr>Valleys, shadows..</vt:lpstr>
      <vt:lpstr>A table and oil for my head..</vt:lpstr>
      <vt:lpstr>My cup overflows..</vt:lpstr>
      <vt:lpstr>Jehovah Rohi The Lord is My Shepherd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327</cp:revision>
  <dcterms:created xsi:type="dcterms:W3CDTF">2011-02-15T07:29:10Z</dcterms:created>
  <dcterms:modified xsi:type="dcterms:W3CDTF">2016-02-29T16:42:20Z</dcterms:modified>
</cp:coreProperties>
</file>