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68" r:id="rId3"/>
    <p:sldId id="270" r:id="rId4"/>
    <p:sldId id="269" r:id="rId5"/>
    <p:sldId id="271" r:id="rId6"/>
    <p:sldId id="272" r:id="rId7"/>
    <p:sldId id="273" r:id="rId8"/>
    <p:sldId id="274" r:id="rId9"/>
    <p:sldId id="275" r:id="rId10"/>
    <p:sldId id="276" r:id="rId11"/>
    <p:sldId id="277" r:id="rId12"/>
    <p:sldId id="278" r:id="rId13"/>
    <p:sldId id="279" r:id="rId14"/>
    <p:sldId id="280"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75" d="100"/>
          <a:sy n="75" d="100"/>
        </p:scale>
        <p:origin x="-102" y="-5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0" y="533400"/>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638800"/>
            <a:ext cx="6400800" cy="8382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8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Jesus_hands_resurrection.jpg.jpg"/>
          <p:cNvPicPr>
            <a:picLocks noChangeAspect="1"/>
          </p:cNvPicPr>
          <p:nvPr userDrawn="1"/>
        </p:nvPicPr>
        <p:blipFill>
          <a:blip r:embed="rId14" cstate="print">
            <a:lum bright="-5000" contrast="10000"/>
          </a:blip>
          <a:srcRect l="6000" r="6000"/>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esus_hands_resurrection.jpg.jpg"/>
          <p:cNvPicPr>
            <a:picLocks noChangeAspect="1"/>
          </p:cNvPicPr>
          <p:nvPr/>
        </p:nvPicPr>
        <p:blipFill>
          <a:blip r:embed="rId3" cstate="print">
            <a:lum bright="-10000" contrast="10000"/>
          </a:blip>
          <a:srcRect l="6000" r="6000"/>
          <a:stretch>
            <a:fillRect/>
          </a:stretch>
        </p:blipFill>
        <p:spPr>
          <a:xfrm>
            <a:off x="0" y="0"/>
            <a:ext cx="9144000" cy="6858000"/>
          </a:xfrm>
          <a:prstGeom prst="rect">
            <a:avLst/>
          </a:prstGeom>
        </p:spPr>
      </p:pic>
      <p:sp>
        <p:nvSpPr>
          <p:cNvPr id="5" name="Subtitle 4"/>
          <p:cNvSpPr>
            <a:spLocks noGrp="1"/>
          </p:cNvSpPr>
          <p:nvPr>
            <p:ph type="subTitle" idx="1"/>
          </p:nvPr>
        </p:nvSpPr>
        <p:spPr>
          <a:xfrm>
            <a:off x="1371600" y="5715000"/>
            <a:ext cx="6400800" cy="838200"/>
          </a:xfrm>
        </p:spPr>
        <p:txBody>
          <a:bodyPr/>
          <a:lstStyle/>
          <a:p>
            <a:r>
              <a:rPr lang="en-US" dirty="0" smtClean="0"/>
              <a:t>Matthew 1:18-23</a:t>
            </a:r>
            <a:endParaRPr lang="en-US" dirty="0"/>
          </a:p>
        </p:txBody>
      </p:sp>
      <p:sp>
        <p:nvSpPr>
          <p:cNvPr id="4" name="Title 3"/>
          <p:cNvSpPr>
            <a:spLocks noGrp="1"/>
          </p:cNvSpPr>
          <p:nvPr>
            <p:ph type="ctrTitle"/>
          </p:nvPr>
        </p:nvSpPr>
        <p:spPr>
          <a:xfrm>
            <a:off x="609600" y="381000"/>
            <a:ext cx="7772400" cy="1524000"/>
          </a:xfrm>
        </p:spPr>
        <p:txBody>
          <a:bodyPr/>
          <a:lstStyle/>
          <a:p>
            <a:pPr>
              <a:lnSpc>
                <a:spcPts val="4400"/>
              </a:lnSpc>
            </a:pPr>
            <a:r>
              <a:rPr lang="en-US" sz="6000" dirty="0" smtClean="0">
                <a:latin typeface="ArtBrush" pitchFamily="34" charset="0"/>
              </a:rPr>
              <a:t>Immanuel</a:t>
            </a:r>
            <a:r>
              <a:rPr lang="en-US" sz="6000" dirty="0" smtClean="0"/>
              <a:t/>
            </a:r>
            <a:br>
              <a:rPr lang="en-US" sz="6000" dirty="0" smtClean="0"/>
            </a:br>
            <a:r>
              <a:rPr lang="en-US" sz="3200" dirty="0" smtClean="0"/>
              <a:t>God With Us</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19800" cy="1143000"/>
          </a:xfrm>
        </p:spPr>
        <p:txBody>
          <a:bodyPr>
            <a:normAutofit fontScale="90000"/>
          </a:bodyPr>
          <a:lstStyle/>
          <a:p>
            <a:r>
              <a:rPr lang="en-US" dirty="0" smtClean="0"/>
              <a:t>Jesus the very likeness of God..</a:t>
            </a:r>
            <a:endParaRPr lang="en-US" dirty="0"/>
          </a:p>
        </p:txBody>
      </p:sp>
      <p:sp>
        <p:nvSpPr>
          <p:cNvPr id="3" name="Content Placeholder 2"/>
          <p:cNvSpPr>
            <a:spLocks noGrp="1"/>
          </p:cNvSpPr>
          <p:nvPr>
            <p:ph idx="1"/>
          </p:nvPr>
        </p:nvSpPr>
        <p:spPr>
          <a:xfrm>
            <a:off x="381000" y="1600201"/>
            <a:ext cx="8382000" cy="4572000"/>
          </a:xfrm>
          <a:solidFill>
            <a:srgbClr val="1D1D1D">
              <a:alpha val="55000"/>
            </a:srgbClr>
          </a:solidFill>
        </p:spPr>
        <p:txBody>
          <a:bodyPr>
            <a:normAutofit fontScale="92500" lnSpcReduction="10000"/>
          </a:bodyPr>
          <a:lstStyle/>
          <a:p>
            <a:r>
              <a:rPr lang="en-US" dirty="0" smtClean="0"/>
              <a:t>Colossians 1:15 “image of the invisible God”</a:t>
            </a:r>
          </a:p>
          <a:p>
            <a:r>
              <a:rPr lang="en-US" dirty="0" smtClean="0"/>
              <a:t>Hebrews 1:3 “the radiance of God’s glory and the exact representation of His being”</a:t>
            </a:r>
          </a:p>
          <a:p>
            <a:r>
              <a:rPr lang="en-US" dirty="0" smtClean="0"/>
              <a:t>John 1:1 “In the beginning was the Word…</a:t>
            </a:r>
          </a:p>
          <a:p>
            <a:r>
              <a:rPr lang="en-US" dirty="0" smtClean="0"/>
              <a:t>John 1:3 “Through Him all things were made”</a:t>
            </a:r>
          </a:p>
          <a:p>
            <a:r>
              <a:rPr lang="en-US" dirty="0" smtClean="0"/>
              <a:t>John 1:14 “The word became flesh and dwelt among us and we beheld His glory”</a:t>
            </a:r>
          </a:p>
          <a:p>
            <a:r>
              <a:rPr lang="en-US" dirty="0" smtClean="0"/>
              <a:t>Colossians 1:19 God was pleased to have His fullness dwell in Him”</a:t>
            </a:r>
          </a:p>
          <a:p>
            <a:r>
              <a:rPr lang="en-US" dirty="0" smtClean="0"/>
              <a:t>John 1:18 the only Son who is Himself God has made Him known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_feet.jpg"/>
          <p:cNvPicPr>
            <a:picLocks noChangeAspect="1"/>
          </p:cNvPicPr>
          <p:nvPr/>
        </p:nvPicPr>
        <p:blipFill>
          <a:blip r:embed="rId2" cstate="print">
            <a:lum bright="-6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rgbClr val="1D1D1D">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Jesus is God with us..</a:t>
            </a:r>
            <a:endParaRPr lang="en-US" dirty="0"/>
          </a:p>
        </p:txBody>
      </p:sp>
      <p:sp>
        <p:nvSpPr>
          <p:cNvPr id="5" name="Content Placeholder 4"/>
          <p:cNvSpPr>
            <a:spLocks noGrp="1"/>
          </p:cNvSpPr>
          <p:nvPr>
            <p:ph idx="1"/>
          </p:nvPr>
        </p:nvSpPr>
        <p:spPr>
          <a:solidFill>
            <a:srgbClr val="1D1D1D">
              <a:alpha val="60000"/>
            </a:srgbClr>
          </a:solidFill>
        </p:spPr>
        <p:txBody>
          <a:bodyPr/>
          <a:lstStyle/>
          <a:p>
            <a:r>
              <a:rPr lang="en-US" dirty="0" smtClean="0"/>
              <a:t>John 14:8-9 Philip said to Him, "Lord, show us the Father, and it is sufficient for us." 9 Jesus said to him, "Have I been with you so long, and yet you have not known Me, Philip? He who has seen Me has seen the Father; so how can you say, 'Show us the Father'?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Wonder of His Name</a:t>
            </a:r>
            <a:endParaRPr lang="en-US" dirty="0"/>
          </a:p>
        </p:txBody>
      </p:sp>
      <p:sp>
        <p:nvSpPr>
          <p:cNvPr id="3" name="Content Placeholder 2"/>
          <p:cNvSpPr>
            <a:spLocks noGrp="1"/>
          </p:cNvSpPr>
          <p:nvPr>
            <p:ph idx="1"/>
          </p:nvPr>
        </p:nvSpPr>
        <p:spPr>
          <a:xfrm>
            <a:off x="533400" y="1828800"/>
            <a:ext cx="7924800" cy="4495799"/>
          </a:xfrm>
          <a:solidFill>
            <a:srgbClr val="1D1D1D">
              <a:alpha val="60000"/>
            </a:srgbClr>
          </a:solidFill>
        </p:spPr>
        <p:txBody>
          <a:bodyPr>
            <a:normAutofit/>
          </a:bodyPr>
          <a:lstStyle/>
          <a:p>
            <a:r>
              <a:rPr lang="en-US" sz="3200" dirty="0" smtClean="0"/>
              <a:t>Wonderful </a:t>
            </a:r>
            <a:r>
              <a:rPr lang="en-US" sz="3200" dirty="0" smtClean="0">
                <a:solidFill>
                  <a:srgbClr val="FFC000"/>
                </a:solidFill>
              </a:rPr>
              <a:t>Counselor</a:t>
            </a:r>
            <a:r>
              <a:rPr lang="en-US" sz="3200" dirty="0" smtClean="0"/>
              <a:t> ..</a:t>
            </a:r>
          </a:p>
          <a:p>
            <a:r>
              <a:rPr lang="en-US" sz="3200" dirty="0" smtClean="0">
                <a:solidFill>
                  <a:srgbClr val="FFC000"/>
                </a:solidFill>
              </a:rPr>
              <a:t>Mighty</a:t>
            </a:r>
            <a:r>
              <a:rPr lang="en-US" sz="3200" dirty="0" smtClean="0"/>
              <a:t> God ..</a:t>
            </a:r>
          </a:p>
          <a:p>
            <a:r>
              <a:rPr lang="en-US" sz="3200" dirty="0" smtClean="0">
                <a:solidFill>
                  <a:srgbClr val="FFC000"/>
                </a:solidFill>
              </a:rPr>
              <a:t>Everlasting </a:t>
            </a:r>
            <a:r>
              <a:rPr lang="en-US" sz="3200" dirty="0" smtClean="0"/>
              <a:t>Father ..</a:t>
            </a:r>
          </a:p>
          <a:p>
            <a:r>
              <a:rPr lang="en-US" sz="3200" dirty="0" smtClean="0"/>
              <a:t>Prince of </a:t>
            </a:r>
            <a:r>
              <a:rPr lang="en-US" sz="3200" dirty="0" smtClean="0">
                <a:solidFill>
                  <a:srgbClr val="FFC000"/>
                </a:solidFill>
              </a:rPr>
              <a:t>Peace</a:t>
            </a:r>
            <a:r>
              <a:rPr lang="en-US" sz="3200" dirty="0" smtClean="0"/>
              <a:t> ..</a:t>
            </a:r>
          </a:p>
          <a:p>
            <a:pPr lvl="1"/>
            <a:r>
              <a:rPr lang="en-US" sz="2800" dirty="0" smtClean="0"/>
              <a:t>Philippians 4:7 and the peace of God, which surpasses all understanding, will guard your hearts and minds through Christ Jesus.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Fulfiller of God’s Names</a:t>
            </a:r>
            <a:endParaRPr lang="en-US" dirty="0"/>
          </a:p>
        </p:txBody>
      </p:sp>
      <p:sp>
        <p:nvSpPr>
          <p:cNvPr id="3" name="Content Placeholder 2"/>
          <p:cNvSpPr>
            <a:spLocks noGrp="1"/>
          </p:cNvSpPr>
          <p:nvPr>
            <p:ph idx="1"/>
          </p:nvPr>
        </p:nvSpPr>
        <p:spPr>
          <a:xfrm>
            <a:off x="533400" y="1524000"/>
            <a:ext cx="8382000" cy="4800599"/>
          </a:xfrm>
          <a:solidFill>
            <a:srgbClr val="1D1D1D">
              <a:alpha val="60000"/>
            </a:srgbClr>
          </a:solidFill>
        </p:spPr>
        <p:txBody>
          <a:bodyPr>
            <a:normAutofit fontScale="92500" lnSpcReduction="10000"/>
          </a:bodyPr>
          <a:lstStyle/>
          <a:p>
            <a:r>
              <a:rPr lang="en-US" sz="3200" dirty="0" err="1" smtClean="0"/>
              <a:t>Elohim</a:t>
            </a:r>
            <a:r>
              <a:rPr lang="en-US" sz="3200" dirty="0" smtClean="0"/>
              <a:t> (Strong Creator)</a:t>
            </a:r>
          </a:p>
          <a:p>
            <a:r>
              <a:rPr lang="en-US" sz="3200" dirty="0" smtClean="0"/>
              <a:t>Yahweh (Relational God)</a:t>
            </a:r>
          </a:p>
          <a:p>
            <a:r>
              <a:rPr lang="en-US" sz="3200" dirty="0" err="1" smtClean="0"/>
              <a:t>Adonai</a:t>
            </a:r>
            <a:r>
              <a:rPr lang="en-US" sz="3200" dirty="0" smtClean="0"/>
              <a:t> (Master and Ruler)</a:t>
            </a:r>
          </a:p>
          <a:p>
            <a:r>
              <a:rPr lang="en-US" sz="3200" dirty="0" smtClean="0"/>
              <a:t>El </a:t>
            </a:r>
            <a:r>
              <a:rPr lang="en-US" sz="3200" dirty="0" err="1" smtClean="0"/>
              <a:t>Shaddai</a:t>
            </a:r>
            <a:r>
              <a:rPr lang="en-US" sz="3200" dirty="0" smtClean="0"/>
              <a:t> (Almighty God)</a:t>
            </a:r>
          </a:p>
          <a:p>
            <a:r>
              <a:rPr lang="en-US" sz="3200" dirty="0" smtClean="0"/>
              <a:t>Jehovah </a:t>
            </a:r>
            <a:r>
              <a:rPr lang="en-US" sz="3200" dirty="0" err="1" smtClean="0"/>
              <a:t>Jireh</a:t>
            </a:r>
            <a:r>
              <a:rPr lang="en-US" sz="3200" dirty="0" smtClean="0"/>
              <a:t> (Our Provider)</a:t>
            </a:r>
          </a:p>
          <a:p>
            <a:r>
              <a:rPr lang="en-US" sz="3200" dirty="0" smtClean="0"/>
              <a:t>Jehovah </a:t>
            </a:r>
            <a:r>
              <a:rPr lang="en-US" sz="3200" dirty="0" err="1" smtClean="0"/>
              <a:t>Rapha</a:t>
            </a:r>
            <a:r>
              <a:rPr lang="en-US" sz="3200" dirty="0" smtClean="0"/>
              <a:t> (the Lord who heals)</a:t>
            </a:r>
          </a:p>
          <a:p>
            <a:r>
              <a:rPr lang="en-US" sz="3200" dirty="0" smtClean="0"/>
              <a:t>Jehovah </a:t>
            </a:r>
            <a:r>
              <a:rPr lang="en-US" sz="3200" dirty="0" err="1" smtClean="0"/>
              <a:t>Nissi</a:t>
            </a:r>
            <a:r>
              <a:rPr lang="en-US" sz="3200" dirty="0" smtClean="0"/>
              <a:t> (the Lord my Banner)</a:t>
            </a:r>
          </a:p>
          <a:p>
            <a:r>
              <a:rPr lang="en-US" sz="3200" dirty="0" smtClean="0"/>
              <a:t>Jehovah </a:t>
            </a:r>
            <a:r>
              <a:rPr lang="en-US" sz="3200" dirty="0" err="1" smtClean="0"/>
              <a:t>Rohi</a:t>
            </a:r>
            <a:r>
              <a:rPr lang="en-US" sz="3200" dirty="0" smtClean="0"/>
              <a:t> (the Lord my Shepherd)</a:t>
            </a:r>
          </a:p>
          <a:p>
            <a:r>
              <a:rPr lang="en-US" sz="3200" dirty="0" smtClean="0"/>
              <a:t>Jehovah </a:t>
            </a:r>
            <a:r>
              <a:rPr lang="en-US" sz="3200" dirty="0" err="1" smtClean="0"/>
              <a:t>Tsidkenu</a:t>
            </a:r>
            <a:r>
              <a:rPr lang="en-US" sz="3200" dirty="0" smtClean="0"/>
              <a:t> (Our Righteousness)</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Philippians 2:5-8</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fontScale="85000" lnSpcReduction="10000"/>
          </a:bodyPr>
          <a:lstStyle/>
          <a:p>
            <a:r>
              <a:rPr lang="en-US" dirty="0" smtClean="0"/>
              <a:t> </a:t>
            </a:r>
            <a:r>
              <a:rPr lang="en-US" sz="3200" dirty="0" smtClean="0"/>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a:t>
            </a:r>
          </a:p>
          <a:p>
            <a:pPr algn="ctr">
              <a:buNone/>
            </a:pP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Philippians 2:9-11</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a:bodyPr>
          <a:lstStyle/>
          <a:p>
            <a:r>
              <a:rPr lang="en-US" dirty="0" smtClean="0"/>
              <a:t>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 </a:t>
            </a:r>
          </a:p>
          <a:p>
            <a:pPr algn="ctr">
              <a:buNone/>
            </a:pP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esus_hands_resurrection.jpg.jpg"/>
          <p:cNvPicPr>
            <a:picLocks noChangeAspect="1"/>
          </p:cNvPicPr>
          <p:nvPr/>
        </p:nvPicPr>
        <p:blipFill>
          <a:blip r:embed="rId3" cstate="print">
            <a:lum bright="-10000" contrast="10000"/>
          </a:blip>
          <a:srcRect l="6000" r="6000"/>
          <a:stretch>
            <a:fillRect/>
          </a:stretch>
        </p:blipFill>
        <p:spPr>
          <a:xfrm>
            <a:off x="0" y="0"/>
            <a:ext cx="9144000" cy="6858000"/>
          </a:xfrm>
          <a:prstGeom prst="rect">
            <a:avLst/>
          </a:prstGeom>
        </p:spPr>
      </p:pic>
      <p:sp>
        <p:nvSpPr>
          <p:cNvPr id="5" name="Subtitle 4"/>
          <p:cNvSpPr>
            <a:spLocks noGrp="1"/>
          </p:cNvSpPr>
          <p:nvPr>
            <p:ph type="subTitle" idx="1"/>
          </p:nvPr>
        </p:nvSpPr>
        <p:spPr>
          <a:xfrm>
            <a:off x="1371600" y="5715000"/>
            <a:ext cx="6400800" cy="838200"/>
          </a:xfrm>
        </p:spPr>
        <p:txBody>
          <a:bodyPr/>
          <a:lstStyle/>
          <a:p>
            <a:r>
              <a:rPr lang="en-US" dirty="0" smtClean="0"/>
              <a:t>Matthew 1:18-23</a:t>
            </a:r>
            <a:endParaRPr lang="en-US" dirty="0"/>
          </a:p>
        </p:txBody>
      </p:sp>
      <p:sp>
        <p:nvSpPr>
          <p:cNvPr id="4" name="Title 3"/>
          <p:cNvSpPr>
            <a:spLocks noGrp="1"/>
          </p:cNvSpPr>
          <p:nvPr>
            <p:ph type="ctrTitle"/>
          </p:nvPr>
        </p:nvSpPr>
        <p:spPr>
          <a:xfrm>
            <a:off x="609600" y="381000"/>
            <a:ext cx="7772400" cy="1524000"/>
          </a:xfrm>
        </p:spPr>
        <p:txBody>
          <a:bodyPr/>
          <a:lstStyle/>
          <a:p>
            <a:pPr>
              <a:lnSpc>
                <a:spcPts val="4400"/>
              </a:lnSpc>
            </a:pPr>
            <a:r>
              <a:rPr lang="en-US" sz="6000" dirty="0" smtClean="0">
                <a:latin typeface="ArtBrush" pitchFamily="34" charset="0"/>
              </a:rPr>
              <a:t>Immanuel</a:t>
            </a:r>
            <a:r>
              <a:rPr lang="en-US" sz="6000" dirty="0" smtClean="0"/>
              <a:t/>
            </a:r>
            <a:br>
              <a:rPr lang="en-US" sz="6000" dirty="0" smtClean="0"/>
            </a:br>
            <a:r>
              <a:rPr lang="en-US" sz="3200" dirty="0" smtClean="0"/>
              <a:t>God With Us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Matthew 1:21-23 </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fontScale="92500"/>
          </a:bodyPr>
          <a:lstStyle/>
          <a:p>
            <a:pPr algn="ctr">
              <a:lnSpc>
                <a:spcPts val="3200"/>
              </a:lnSpc>
              <a:buNone/>
            </a:pPr>
            <a:r>
              <a:rPr lang="en-US" dirty="0" smtClean="0"/>
              <a:t>    </a:t>
            </a:r>
            <a:r>
              <a:rPr lang="en-US" sz="3000" dirty="0" smtClean="0"/>
              <a:t>"She will bring forth a Son, and you shall call His name Jesus, for He will save His people from their sins." All this was done that it might be fulfilled which was spoken by the Lord through the prophet, saying: "Behold, the virgin shall be with child, and bear a Son, and they shall call His name </a:t>
            </a:r>
            <a:r>
              <a:rPr lang="en-US" sz="3000" dirty="0" smtClean="0">
                <a:solidFill>
                  <a:srgbClr val="FFC000"/>
                </a:solidFill>
              </a:rPr>
              <a:t>Immanuel</a:t>
            </a:r>
            <a:r>
              <a:rPr lang="en-US" sz="3000" dirty="0" smtClean="0"/>
              <a:t>," which is translated, </a:t>
            </a:r>
            <a:r>
              <a:rPr lang="en-US" sz="3000" dirty="0" smtClean="0">
                <a:solidFill>
                  <a:srgbClr val="FFC000"/>
                </a:solidFill>
              </a:rPr>
              <a:t>"God with us."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verlooking-the-Jezreel-Valley.jpe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rgbClr val="1D1D1D">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6400" y="838200"/>
            <a:ext cx="5562600" cy="762000"/>
          </a:xfrm>
          <a:solidFill>
            <a:srgbClr val="1D1D1D">
              <a:alpha val="0"/>
            </a:srgbClr>
          </a:solidFill>
        </p:spPr>
        <p:txBody>
          <a:bodyPr/>
          <a:lstStyle/>
          <a:p>
            <a:pPr algn="ctr"/>
            <a:r>
              <a:rPr lang="en-US" dirty="0" smtClean="0"/>
              <a:t>Deuteronomy 6:4-5</a:t>
            </a:r>
            <a:endParaRPr lang="en-US" dirty="0"/>
          </a:p>
        </p:txBody>
      </p:sp>
      <p:sp>
        <p:nvSpPr>
          <p:cNvPr id="3" name="Content Placeholder 2"/>
          <p:cNvSpPr>
            <a:spLocks noGrp="1"/>
          </p:cNvSpPr>
          <p:nvPr>
            <p:ph idx="1"/>
          </p:nvPr>
        </p:nvSpPr>
        <p:spPr>
          <a:xfrm>
            <a:off x="990600" y="1447800"/>
            <a:ext cx="7086600" cy="2209800"/>
          </a:xfrm>
          <a:solidFill>
            <a:srgbClr val="1D1D1D">
              <a:alpha val="0"/>
            </a:srgbClr>
          </a:solidFill>
        </p:spPr>
        <p:txBody>
          <a:bodyPr>
            <a:normAutofit/>
          </a:bodyPr>
          <a:lstStyle/>
          <a:p>
            <a:pPr algn="ctr">
              <a:buNone/>
            </a:pPr>
            <a:r>
              <a:rPr lang="en-US" dirty="0" smtClean="0"/>
              <a:t> "Hear, O Israel: </a:t>
            </a:r>
            <a:r>
              <a:rPr lang="en-US" dirty="0" smtClean="0">
                <a:solidFill>
                  <a:srgbClr val="FFC000"/>
                </a:solidFill>
              </a:rPr>
              <a:t>The Lord our God, the Lord is one! </a:t>
            </a:r>
            <a:r>
              <a:rPr lang="en-US" dirty="0" smtClean="0"/>
              <a:t> 5 You shall love the Lord your God with all your heart, with all your soul, and with all your strength. </a:t>
            </a:r>
            <a:endParaRPr lang="en-US" dirty="0"/>
          </a:p>
        </p:txBody>
      </p:sp>
      <p:sp>
        <p:nvSpPr>
          <p:cNvPr id="6" name="Title 1"/>
          <p:cNvSpPr txBox="1">
            <a:spLocks/>
          </p:cNvSpPr>
          <p:nvPr/>
        </p:nvSpPr>
        <p:spPr>
          <a:xfrm>
            <a:off x="1295400" y="4343400"/>
            <a:ext cx="2286000" cy="990600"/>
          </a:xfrm>
          <a:prstGeom prst="rect">
            <a:avLst/>
          </a:prstGeom>
          <a:solidFill>
            <a:srgbClr val="1D1D1D">
              <a:alpha val="0"/>
            </a:srgb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God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the Father</a:t>
            </a:r>
            <a:endParaRPr kumimoji="0" lang="en-US" sz="28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7" name="Title 1"/>
          <p:cNvSpPr txBox="1">
            <a:spLocks/>
          </p:cNvSpPr>
          <p:nvPr/>
        </p:nvSpPr>
        <p:spPr>
          <a:xfrm>
            <a:off x="3352800" y="4267200"/>
            <a:ext cx="2514600" cy="1066800"/>
          </a:xfrm>
          <a:prstGeom prst="rect">
            <a:avLst/>
          </a:prstGeom>
          <a:solidFill>
            <a:srgbClr val="1D1D1D">
              <a:alpha val="0"/>
            </a:srgb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God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the Son</a:t>
            </a:r>
            <a:endParaRPr kumimoji="0" lang="en-US" sz="28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8" name="Title 1"/>
          <p:cNvSpPr txBox="1">
            <a:spLocks/>
          </p:cNvSpPr>
          <p:nvPr/>
        </p:nvSpPr>
        <p:spPr>
          <a:xfrm>
            <a:off x="5486400" y="4267200"/>
            <a:ext cx="2514600" cy="1066800"/>
          </a:xfrm>
          <a:prstGeom prst="rect">
            <a:avLst/>
          </a:prstGeom>
          <a:solidFill>
            <a:srgbClr val="1D1D1D">
              <a:alpha val="0"/>
            </a:srgb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God the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C000"/>
                </a:solidFill>
                <a:latin typeface="Georgia" pitchFamily="18" charset="0"/>
                <a:ea typeface="+mj-ea"/>
                <a:cs typeface="Times New Roman" pitchFamily="18" charset="0"/>
              </a:rPr>
              <a:t>Holy Spirit</a:t>
            </a:r>
            <a:endParaRPr kumimoji="0" lang="en-US" sz="28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cxnSp>
        <p:nvCxnSpPr>
          <p:cNvPr id="10" name="Straight Arrow Connector 9"/>
          <p:cNvCxnSpPr/>
          <p:nvPr/>
        </p:nvCxnSpPr>
        <p:spPr>
          <a:xfrm flipH="1">
            <a:off x="2819400" y="3276600"/>
            <a:ext cx="1219200" cy="10668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3276600"/>
            <a:ext cx="0" cy="11430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81600" y="3276600"/>
            <a:ext cx="1143000" cy="10668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ssolve">
                                      <p:cBhvr>
                                        <p:cTn id="11" dur="500"/>
                                        <p:tgtEl>
                                          <p:spTgt spid="3">
                                            <p:bg/>
                                          </p:spTgt>
                                        </p:tgtEl>
                                      </p:cBhvr>
                                    </p:animEffect>
                                  </p:childTnLst>
                                </p:cTn>
                              </p:par>
                            </p:childTnLst>
                          </p:cTn>
                        </p:par>
                        <p:par>
                          <p:cTn id="12" fill="hold">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par>
                                <p:cTn id="24" presetID="22" presetClass="entr" presetSubtype="1"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dissolve">
                                      <p:cBhvr>
                                        <p:cTn id="29" dur="500"/>
                                        <p:tgtEl>
                                          <p:spTgt spid="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par>
                                <p:cTn id="33" presetID="22" presetClass="entr" presetSubtype="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manuel.jpg"/>
          <p:cNvPicPr>
            <a:picLocks noChangeAspect="1"/>
          </p:cNvPicPr>
          <p:nvPr/>
        </p:nvPicPr>
        <p:blipFill>
          <a:blip r:embed="rId2" cstate="print"/>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rgbClr val="1D1D1D">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solidFill>
            <a:srgbClr val="1D1D1D">
              <a:alpha val="50000"/>
            </a:srgbClr>
          </a:solidFill>
        </p:spPr>
        <p:txBody>
          <a:bodyPr>
            <a:normAutofit/>
          </a:bodyPr>
          <a:lstStyle/>
          <a:p>
            <a:r>
              <a:rPr lang="en-US" dirty="0" smtClean="0"/>
              <a:t>God’s Names..</a:t>
            </a:r>
            <a:endParaRPr lang="en-US" dirty="0"/>
          </a:p>
        </p:txBody>
      </p:sp>
      <p:sp>
        <p:nvSpPr>
          <p:cNvPr id="10" name="Content Placeholder 9"/>
          <p:cNvSpPr>
            <a:spLocks noGrp="1"/>
          </p:cNvSpPr>
          <p:nvPr>
            <p:ph idx="1"/>
          </p:nvPr>
        </p:nvSpPr>
        <p:spPr>
          <a:xfrm>
            <a:off x="381000" y="1828800"/>
            <a:ext cx="8229600" cy="3657600"/>
          </a:xfrm>
          <a:solidFill>
            <a:srgbClr val="1D1D1D">
              <a:alpha val="50000"/>
            </a:srgbClr>
          </a:solidFill>
        </p:spPr>
        <p:txBody>
          <a:bodyPr/>
          <a:lstStyle/>
          <a:p>
            <a:r>
              <a:rPr lang="en-US" sz="3200" dirty="0" smtClean="0"/>
              <a:t>The names were given by God (not developed by man..</a:t>
            </a:r>
          </a:p>
          <a:p>
            <a:r>
              <a:rPr lang="en-US" sz="3200" dirty="0" smtClean="0"/>
              <a:t>His names demonstrate God’s desire that we can know and worship Him..</a:t>
            </a:r>
          </a:p>
          <a:p>
            <a:r>
              <a:rPr lang="en-US" sz="3200" dirty="0" smtClean="0"/>
              <a:t>Each name reveals a portion of His goodness and glory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manuel.jpg"/>
          <p:cNvPicPr>
            <a:picLocks noChangeAspect="1"/>
          </p:cNvPicPr>
          <p:nvPr/>
        </p:nvPicPr>
        <p:blipFill>
          <a:blip r:embed="rId2" cstate="print"/>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rgbClr val="1D1D1D">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solidFill>
            <a:srgbClr val="1D1D1D">
              <a:alpha val="50000"/>
            </a:srgbClr>
          </a:solidFill>
        </p:spPr>
        <p:txBody>
          <a:bodyPr>
            <a:normAutofit/>
          </a:bodyPr>
          <a:lstStyle/>
          <a:p>
            <a:r>
              <a:rPr lang="en-US" dirty="0" smtClean="0"/>
              <a:t>Foundational Names..</a:t>
            </a:r>
            <a:endParaRPr lang="en-US" dirty="0"/>
          </a:p>
        </p:txBody>
      </p:sp>
      <p:sp>
        <p:nvSpPr>
          <p:cNvPr id="10" name="Content Placeholder 9"/>
          <p:cNvSpPr>
            <a:spLocks noGrp="1"/>
          </p:cNvSpPr>
          <p:nvPr>
            <p:ph idx="1"/>
          </p:nvPr>
        </p:nvSpPr>
        <p:spPr>
          <a:xfrm>
            <a:off x="381000" y="1828800"/>
            <a:ext cx="8229600" cy="1981200"/>
          </a:xfrm>
          <a:solidFill>
            <a:srgbClr val="1D1D1D">
              <a:alpha val="50000"/>
            </a:srgbClr>
          </a:solidFill>
        </p:spPr>
        <p:txBody>
          <a:bodyPr/>
          <a:lstStyle/>
          <a:p>
            <a:r>
              <a:rPr lang="en-US" sz="3200" dirty="0" err="1" smtClean="0"/>
              <a:t>Elohim</a:t>
            </a:r>
            <a:r>
              <a:rPr lang="en-US" sz="3200" dirty="0" smtClean="0"/>
              <a:t> (Strong Creator)</a:t>
            </a:r>
          </a:p>
          <a:p>
            <a:r>
              <a:rPr lang="en-US" sz="3200" dirty="0" smtClean="0"/>
              <a:t>Yahweh (Personal God)</a:t>
            </a:r>
          </a:p>
          <a:p>
            <a:r>
              <a:rPr lang="en-US" sz="3200" dirty="0" err="1" smtClean="0"/>
              <a:t>Adonai</a:t>
            </a:r>
            <a:r>
              <a:rPr lang="en-US" sz="3200" dirty="0" smtClean="0"/>
              <a:t> (Owner and Master)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manuel.jpg"/>
          <p:cNvPicPr>
            <a:picLocks noChangeAspect="1"/>
          </p:cNvPicPr>
          <p:nvPr/>
        </p:nvPicPr>
        <p:blipFill>
          <a:blip r:embed="rId2" cstate="print"/>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rgbClr val="1D1D1D">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solidFill>
            <a:srgbClr val="1D1D1D">
              <a:alpha val="50000"/>
            </a:srgbClr>
          </a:solidFill>
        </p:spPr>
        <p:txBody>
          <a:bodyPr>
            <a:normAutofit/>
          </a:bodyPr>
          <a:lstStyle/>
          <a:p>
            <a:r>
              <a:rPr lang="en-US" dirty="0" smtClean="0"/>
              <a:t>Compound Names..</a:t>
            </a:r>
            <a:endParaRPr lang="en-US" dirty="0"/>
          </a:p>
        </p:txBody>
      </p:sp>
      <p:sp>
        <p:nvSpPr>
          <p:cNvPr id="10" name="Content Placeholder 9"/>
          <p:cNvSpPr>
            <a:spLocks noGrp="1"/>
          </p:cNvSpPr>
          <p:nvPr>
            <p:ph idx="1"/>
          </p:nvPr>
        </p:nvSpPr>
        <p:spPr>
          <a:xfrm>
            <a:off x="381000" y="1828800"/>
            <a:ext cx="8229600" cy="4343400"/>
          </a:xfrm>
          <a:solidFill>
            <a:srgbClr val="1D1D1D">
              <a:alpha val="50000"/>
            </a:srgbClr>
          </a:solidFill>
        </p:spPr>
        <p:txBody>
          <a:bodyPr/>
          <a:lstStyle/>
          <a:p>
            <a:r>
              <a:rPr lang="en-US" sz="3200" dirty="0" smtClean="0"/>
              <a:t>El </a:t>
            </a:r>
            <a:r>
              <a:rPr lang="en-US" sz="3200" dirty="0" err="1" smtClean="0"/>
              <a:t>Shaddai</a:t>
            </a:r>
            <a:r>
              <a:rPr lang="en-US" sz="3200" dirty="0" smtClean="0"/>
              <a:t>  (God Almighty)</a:t>
            </a:r>
          </a:p>
          <a:p>
            <a:r>
              <a:rPr lang="en-US" sz="3200" dirty="0" smtClean="0"/>
              <a:t>Jehovah </a:t>
            </a:r>
            <a:r>
              <a:rPr lang="en-US" sz="3200" dirty="0" err="1" smtClean="0"/>
              <a:t>Jireh</a:t>
            </a:r>
            <a:r>
              <a:rPr lang="en-US" sz="3200" dirty="0" smtClean="0"/>
              <a:t> (My Provider)</a:t>
            </a:r>
          </a:p>
          <a:p>
            <a:r>
              <a:rPr lang="en-US" sz="3200" dirty="0" smtClean="0"/>
              <a:t>Jehovah </a:t>
            </a:r>
            <a:r>
              <a:rPr lang="en-US" sz="3200" dirty="0" err="1" smtClean="0"/>
              <a:t>Rapha</a:t>
            </a:r>
            <a:r>
              <a:rPr lang="en-US" sz="3200" dirty="0" smtClean="0"/>
              <a:t> (The L</a:t>
            </a:r>
            <a:r>
              <a:rPr lang="en-US" sz="2400" dirty="0" smtClean="0"/>
              <a:t>ORD</a:t>
            </a:r>
            <a:r>
              <a:rPr lang="en-US" sz="3200" dirty="0" smtClean="0"/>
              <a:t> our Healer)</a:t>
            </a:r>
          </a:p>
          <a:p>
            <a:r>
              <a:rPr lang="en-US" sz="3200" dirty="0" smtClean="0"/>
              <a:t>Jehovah </a:t>
            </a:r>
            <a:r>
              <a:rPr lang="en-US" sz="3200" dirty="0" err="1" smtClean="0"/>
              <a:t>Nissi</a:t>
            </a:r>
            <a:r>
              <a:rPr lang="en-US" sz="3200" dirty="0" smtClean="0"/>
              <a:t> (The L</a:t>
            </a:r>
            <a:r>
              <a:rPr lang="en-US" sz="2400" dirty="0" smtClean="0"/>
              <a:t>ORD </a:t>
            </a:r>
            <a:r>
              <a:rPr lang="en-US" sz="3200" dirty="0" smtClean="0"/>
              <a:t>our Banner)</a:t>
            </a:r>
          </a:p>
          <a:p>
            <a:r>
              <a:rPr lang="en-US" sz="3200" dirty="0" smtClean="0"/>
              <a:t>Jehovah </a:t>
            </a:r>
            <a:r>
              <a:rPr lang="en-US" sz="3200" dirty="0" err="1" smtClean="0"/>
              <a:t>Rohi</a:t>
            </a:r>
            <a:r>
              <a:rPr lang="en-US" sz="3200" dirty="0" smtClean="0"/>
              <a:t> (</a:t>
            </a:r>
            <a:r>
              <a:rPr lang="en-US" dirty="0" smtClean="0"/>
              <a:t>The </a:t>
            </a:r>
            <a:r>
              <a:rPr lang="en-US" sz="3200" dirty="0" smtClean="0"/>
              <a:t>L</a:t>
            </a:r>
            <a:r>
              <a:rPr lang="en-US" sz="2400" dirty="0" smtClean="0"/>
              <a:t>ORD</a:t>
            </a:r>
            <a:r>
              <a:rPr lang="en-US" sz="2000" dirty="0" smtClean="0"/>
              <a:t>  </a:t>
            </a:r>
            <a:r>
              <a:rPr lang="en-US" sz="3200" dirty="0" smtClean="0"/>
              <a:t>is my Shepherd)</a:t>
            </a:r>
          </a:p>
          <a:p>
            <a:r>
              <a:rPr lang="en-US" sz="3200" dirty="0" smtClean="0"/>
              <a:t>Jehovah </a:t>
            </a:r>
            <a:r>
              <a:rPr lang="en-US" sz="3200" dirty="0" err="1" smtClean="0"/>
              <a:t>Tsidkenu</a:t>
            </a:r>
            <a:r>
              <a:rPr lang="en-US" sz="3200" dirty="0" smtClean="0"/>
              <a:t> (The </a:t>
            </a:r>
            <a:r>
              <a:rPr lang="en-US" sz="3600" dirty="0" smtClean="0"/>
              <a:t>L</a:t>
            </a:r>
            <a:r>
              <a:rPr lang="en-US" sz="2400" dirty="0" smtClean="0"/>
              <a:t>ORD </a:t>
            </a:r>
            <a:r>
              <a:rPr lang="en-US" sz="3200" dirty="0" smtClean="0"/>
              <a:t>our Righteousness)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Matthew 1:21-23 </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fontScale="92500"/>
          </a:bodyPr>
          <a:lstStyle/>
          <a:p>
            <a:pPr algn="ctr">
              <a:lnSpc>
                <a:spcPts val="3200"/>
              </a:lnSpc>
              <a:buNone/>
            </a:pPr>
            <a:r>
              <a:rPr lang="en-US" dirty="0" smtClean="0"/>
              <a:t>    </a:t>
            </a:r>
            <a:r>
              <a:rPr lang="en-US" sz="3000" dirty="0" smtClean="0"/>
              <a:t>"She will bring forth a Son, and you shall call His name Jesus, for He will save His people from their sins." All this was done that it might be fulfilled which was spoken by the Lord through the prophet, saying: "Behold, the virgin shall be with child, and bear a Son, and they shall call His name </a:t>
            </a:r>
            <a:r>
              <a:rPr lang="en-US" sz="3000" dirty="0" smtClean="0">
                <a:solidFill>
                  <a:srgbClr val="FFC000"/>
                </a:solidFill>
              </a:rPr>
              <a:t>Immanuel</a:t>
            </a:r>
            <a:r>
              <a:rPr lang="en-US" sz="3000" dirty="0" smtClean="0"/>
              <a:t>," which is translated, </a:t>
            </a:r>
            <a:r>
              <a:rPr lang="en-US" sz="3000" dirty="0" smtClean="0">
                <a:solidFill>
                  <a:srgbClr val="FFC000"/>
                </a:solidFill>
              </a:rPr>
              <a:t>"God with us."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Isaiah 9:6</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a:bodyPr>
          <a:lstStyle/>
          <a:p>
            <a:pPr algn="ctr">
              <a:buNone/>
            </a:pPr>
            <a:r>
              <a:rPr lang="en-US" dirty="0" smtClean="0"/>
              <a:t>    </a:t>
            </a:r>
            <a:r>
              <a:rPr lang="en-US" sz="3200" dirty="0" smtClean="0"/>
              <a:t>For unto us </a:t>
            </a:r>
            <a:r>
              <a:rPr lang="en-US" sz="3200" dirty="0" smtClean="0">
                <a:solidFill>
                  <a:srgbClr val="FFC000"/>
                </a:solidFill>
              </a:rPr>
              <a:t>a Child is born</a:t>
            </a:r>
            <a:r>
              <a:rPr lang="en-US" sz="3200" dirty="0" smtClean="0"/>
              <a:t>, Unto us </a:t>
            </a:r>
            <a:r>
              <a:rPr lang="en-US" sz="3200" dirty="0" smtClean="0">
                <a:solidFill>
                  <a:srgbClr val="FFC000"/>
                </a:solidFill>
              </a:rPr>
              <a:t>a Son is given</a:t>
            </a:r>
            <a:r>
              <a:rPr lang="en-US" sz="3200" dirty="0" smtClean="0"/>
              <a:t>; And the government will be upon His shoulder. And His name will be called Wonderful, Counselor, Mighty God, Everlasting Father, Prince of Peace. </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5562600" cy="762000"/>
          </a:xfrm>
          <a:solidFill>
            <a:srgbClr val="1D1D1D">
              <a:alpha val="60000"/>
            </a:srgbClr>
          </a:solidFill>
        </p:spPr>
        <p:txBody>
          <a:bodyPr/>
          <a:lstStyle/>
          <a:p>
            <a:pPr algn="ctr"/>
            <a:r>
              <a:rPr lang="en-US" dirty="0" smtClean="0"/>
              <a:t>Hebrews 10:5-7</a:t>
            </a:r>
            <a:endParaRPr lang="en-US" dirty="0"/>
          </a:p>
        </p:txBody>
      </p:sp>
      <p:sp>
        <p:nvSpPr>
          <p:cNvPr id="3" name="Content Placeholder 2"/>
          <p:cNvSpPr>
            <a:spLocks noGrp="1"/>
          </p:cNvSpPr>
          <p:nvPr>
            <p:ph idx="1"/>
          </p:nvPr>
        </p:nvSpPr>
        <p:spPr>
          <a:xfrm>
            <a:off x="381000" y="1905000"/>
            <a:ext cx="8458200" cy="3276599"/>
          </a:xfrm>
          <a:solidFill>
            <a:srgbClr val="1D1D1D">
              <a:alpha val="60000"/>
            </a:srgbClr>
          </a:solidFill>
        </p:spPr>
        <p:txBody>
          <a:bodyPr>
            <a:normAutofit lnSpcReduction="10000"/>
          </a:bodyPr>
          <a:lstStyle/>
          <a:p>
            <a:pPr algn="ctr">
              <a:buNone/>
            </a:pPr>
            <a:r>
              <a:rPr lang="en-US" dirty="0" smtClean="0"/>
              <a:t> </a:t>
            </a:r>
            <a:r>
              <a:rPr lang="en-US" sz="3000" dirty="0" smtClean="0"/>
              <a:t>5 Therefore, when He came into the world, He said:"Sacrifice and offering You did not </a:t>
            </a:r>
            <a:r>
              <a:rPr lang="en-US" sz="3000" dirty="0" err="1" smtClean="0"/>
              <a:t>desire,But</a:t>
            </a:r>
            <a:r>
              <a:rPr lang="en-US" sz="3000" dirty="0" smtClean="0"/>
              <a:t> a body You have prepared for Me. 6 In burnt offerings and sacrifices for sin You had no pleasure. 7 Then I said, 'Behold, I have come — In the volume of the book it is written of Me — To do Your will, O God.'" </a:t>
            </a:r>
          </a:p>
          <a:p>
            <a:pPr algn="ctr">
              <a:buNone/>
            </a:pP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4979</TotalTime>
  <Words>887</Words>
  <Application>Microsoft Office PowerPoint</Application>
  <PresentationFormat>On-screen Show (4:3)</PresentationFormat>
  <Paragraphs>67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Immanuel God With Us</vt:lpstr>
      <vt:lpstr>Matthew 1:21-23 </vt:lpstr>
      <vt:lpstr>Deuteronomy 6:4-5</vt:lpstr>
      <vt:lpstr>God’s Names..</vt:lpstr>
      <vt:lpstr>Foundational Names..</vt:lpstr>
      <vt:lpstr>Compound Names..</vt:lpstr>
      <vt:lpstr>Matthew 1:21-23 </vt:lpstr>
      <vt:lpstr>Isaiah 9:6</vt:lpstr>
      <vt:lpstr>Hebrews 10:5-7</vt:lpstr>
      <vt:lpstr>Jesus the very likeness of God..</vt:lpstr>
      <vt:lpstr>Jesus is God with us..</vt:lpstr>
      <vt:lpstr>The Wonder of His Name</vt:lpstr>
      <vt:lpstr>The Fulfiller of God’s Names</vt:lpstr>
      <vt:lpstr>Philippians 2:5-8</vt:lpstr>
      <vt:lpstr>Philippians 2:9-11</vt:lpstr>
      <vt:lpstr>Immanuel God With Us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336</cp:revision>
  <dcterms:created xsi:type="dcterms:W3CDTF">2011-02-15T07:29:10Z</dcterms:created>
  <dcterms:modified xsi:type="dcterms:W3CDTF">2016-03-14T17:04:01Z</dcterms:modified>
</cp:coreProperties>
</file>