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67" r:id="rId2"/>
    <p:sldId id="268" r:id="rId3"/>
    <p:sldId id="271" r:id="rId4"/>
    <p:sldId id="269" r:id="rId5"/>
    <p:sldId id="272" r:id="rId6"/>
    <p:sldId id="273" r:id="rId7"/>
    <p:sldId id="275" r:id="rId8"/>
    <p:sldId id="276" r:id="rId9"/>
    <p:sldId id="277" r:id="rId10"/>
    <p:sldId id="274" r:id="rId11"/>
    <p:sldId id="270" r:id="rId12"/>
    <p:sldId id="278" r:id="rId13"/>
    <p:sldId id="279" r:id="rId14"/>
    <p:sldId id="280" r:id="rId15"/>
    <p:sldId id="281" r:id="rId16"/>
    <p:sldId id="282" r:id="rId17"/>
    <p:sldId id="283" r:id="rId18"/>
    <p:sldId id="284"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B1B1B"/>
    <a:srgbClr val="360000"/>
    <a:srgbClr val="1D1D1D"/>
    <a:srgbClr val="474747"/>
    <a:srgbClr val="000000"/>
    <a:srgbClr val="0D1F35"/>
    <a:srgbClr val="2C2C2C"/>
    <a:srgbClr val="0094C8"/>
    <a:srgbClr val="180000"/>
    <a:srgbClr val="1E00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aximized">
    <p:restoredLeft sz="15620"/>
    <p:restoredTop sz="94660"/>
  </p:normalViewPr>
  <p:slideViewPr>
    <p:cSldViewPr>
      <p:cViewPr varScale="1">
        <p:scale>
          <a:sx n="93" d="100"/>
          <a:sy n="93" d="100"/>
        </p:scale>
        <p:origin x="-114" y="-1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9B1CDBB-AF5A-4BF2-90BE-3BAD592BA680}" type="datetimeFigureOut">
              <a:rPr lang="en-US" smtClean="0"/>
              <a:pPr/>
              <a:t>3/14/2016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9E6BB74-C65B-4A59-B95B-EDD151E5186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762000" y="533400"/>
            <a:ext cx="7772400" cy="914400"/>
          </a:xfrm>
        </p:spPr>
        <p:txBody>
          <a:bodyPr>
            <a:noAutofit/>
          </a:bodyPr>
          <a:lstStyle>
            <a:lvl1pPr algn="ctr">
              <a:defRPr sz="4400" baseline="0">
                <a:latin typeface="Georgia" pitchFamily="18" charset="0"/>
              </a:defRPr>
            </a:lvl1pPr>
          </a:lstStyle>
          <a:p>
            <a:r>
              <a:rPr lang="en-US" dirty="0" smtClean="0"/>
              <a:t>Master Title style</a:t>
            </a:r>
            <a:endParaRPr lang="en-US" dirty="0"/>
          </a:p>
        </p:txBody>
      </p:sp>
      <p:sp>
        <p:nvSpPr>
          <p:cNvPr id="3" name="Subtitle 2"/>
          <p:cNvSpPr>
            <a:spLocks noGrp="1"/>
          </p:cNvSpPr>
          <p:nvPr>
            <p:ph type="subTitle" idx="1" hasCustomPrompt="1"/>
          </p:nvPr>
        </p:nvSpPr>
        <p:spPr>
          <a:xfrm>
            <a:off x="1371600" y="5638800"/>
            <a:ext cx="6400800" cy="914400"/>
          </a:xfrm>
        </p:spPr>
        <p:txBody>
          <a:bodyPr anchor="ct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Master subtitle style</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3/14/2016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3/14/2016</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normAutofit/>
          </a:bodyPr>
          <a:lstStyle>
            <a:lvl1pPr>
              <a:defRPr sz="3600">
                <a:solidFill>
                  <a:srgbClr val="FFC000"/>
                </a:solidFill>
                <a:latin typeface="Georgia" pitchFamily="18" charset="0"/>
              </a:defRPr>
            </a:lvl1pPr>
          </a:lstStyle>
          <a:p>
            <a:r>
              <a:rPr lang="en-US" dirty="0" smtClean="0"/>
              <a:t>Master title style</a:t>
            </a:r>
            <a:endParaRPr lang="en-US" dirty="0"/>
          </a:p>
        </p:txBody>
      </p:sp>
      <p:sp>
        <p:nvSpPr>
          <p:cNvPr id="3" name="Content Placeholder 2"/>
          <p:cNvSpPr>
            <a:spLocks noGrp="1"/>
          </p:cNvSpPr>
          <p:nvPr>
            <p:ph idx="1" hasCustomPrompt="1"/>
          </p:nvPr>
        </p:nvSpPr>
        <p:spPr/>
        <p:txBody>
          <a:bodyPr/>
          <a:lstStyle>
            <a:lvl1pPr>
              <a:defRPr sz="2800" b="0">
                <a:solidFill>
                  <a:schemeClr val="bg1"/>
                </a:solidFill>
                <a:latin typeface="Georgia" pitchFamily="18" charset="0"/>
              </a:defRPr>
            </a:lvl1pPr>
            <a:lvl2pPr>
              <a:defRPr sz="2400" b="0">
                <a:solidFill>
                  <a:schemeClr val="bg1"/>
                </a:solidFill>
                <a:latin typeface="Georgia" pitchFamily="18" charset="0"/>
              </a:defRPr>
            </a:lvl2pPr>
            <a:lvl3pPr>
              <a:defRPr sz="1800" b="0">
                <a:solidFill>
                  <a:schemeClr val="bg1"/>
                </a:solidFill>
                <a:latin typeface="Georgia" pitchFamily="18" charset="0"/>
              </a:defRPr>
            </a:lvl3pPr>
            <a:lvl4pPr>
              <a:defRPr sz="1800" b="0">
                <a:solidFill>
                  <a:schemeClr val="bg1"/>
                </a:solidFill>
                <a:latin typeface="Georgia" pitchFamily="18" charset="0"/>
              </a:defRPr>
            </a:lvl4pPr>
            <a:lvl5pPr>
              <a:defRPr sz="1800" b="0">
                <a:solidFill>
                  <a:schemeClr val="bg1"/>
                </a:solidFill>
                <a:latin typeface="Georgia" pitchFamily="18" charset="0"/>
              </a:defRPr>
            </a:lvl5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22313" y="4406900"/>
            <a:ext cx="7772400" cy="1362075"/>
          </a:xfrm>
        </p:spPr>
        <p:txBody>
          <a:bodyPr anchor="t"/>
          <a:lstStyle>
            <a:lvl1pPr algn="l">
              <a:defRPr sz="4000" b="1" cap="all"/>
            </a:lvl1pPr>
          </a:lstStyle>
          <a:p>
            <a:r>
              <a:rPr lang="en-US" dirty="0" smtClean="0"/>
              <a:t>Master title style</a:t>
            </a:r>
            <a:endParaRPr lang="en-US" dirty="0"/>
          </a:p>
        </p:txBody>
      </p:sp>
      <p:sp>
        <p:nvSpPr>
          <p:cNvPr id="3" name="Text Placeholder 2"/>
          <p:cNvSpPr>
            <a:spLocks noGrp="1"/>
          </p:cNvSpPr>
          <p:nvPr>
            <p:ph type="body" idx="1" hasCustomPrompt="1"/>
          </p:nvPr>
        </p:nvSpPr>
        <p:spPr>
          <a:xfrm>
            <a:off x="722313" y="2906713"/>
            <a:ext cx="7772400" cy="1500187"/>
          </a:xfrm>
        </p:spPr>
        <p:txBody>
          <a:bodyPr anchor="b">
            <a:normAutofit/>
          </a:bodyPr>
          <a:lstStyle>
            <a:lvl1pPr marL="0" indent="0">
              <a:buNone/>
              <a:defRPr sz="3200">
                <a:solidFill>
                  <a:schemeClr val="bg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
        <p:nvSpPr>
          <p:cNvPr id="3" name="Content Placeholder 2"/>
          <p:cNvSpPr>
            <a:spLocks noGrp="1"/>
          </p:cNvSpPr>
          <p:nvPr>
            <p:ph sz="half" idx="1" hasCustomPrompt="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hasCustomPrompt="1"/>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Master title style</a:t>
            </a:r>
            <a:endParaRPr lang="en-US" dirty="0"/>
          </a:p>
        </p:txBody>
      </p:sp>
      <p:sp>
        <p:nvSpPr>
          <p:cNvPr id="3" name="Text Placeholder 2"/>
          <p:cNvSpPr>
            <a:spLocks noGrp="1"/>
          </p:cNvSpPr>
          <p:nvPr>
            <p:ph type="body" idx="1" hasCustomPrompt="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4" name="Content Placeholder 3"/>
          <p:cNvSpPr>
            <a:spLocks noGrp="1"/>
          </p:cNvSpPr>
          <p:nvPr>
            <p:ph sz="half" idx="2" hasCustomPrompt="1"/>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Master text styles</a:t>
            </a:r>
          </a:p>
        </p:txBody>
      </p:sp>
      <p:sp>
        <p:nvSpPr>
          <p:cNvPr id="6" name="Content Placeholder 5"/>
          <p:cNvSpPr>
            <a:spLocks noGrp="1"/>
          </p:cNvSpPr>
          <p:nvPr>
            <p:ph sz="quarter" idx="4" hasCustomPrompt="1"/>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Master title style</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3/14/2016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ECAC610-8429-4912-874E-D990D35FD3D3}" type="datetimeFigureOut">
              <a:rPr lang="en-US" smtClean="0"/>
              <a:pPr/>
              <a:t>3/14/2016</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095E1190-29B5-42A3-A2C2-570BAC5B29E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descr="church leadership  02.jpg"/>
          <p:cNvPicPr>
            <a:picLocks noChangeAspect="1"/>
          </p:cNvPicPr>
          <p:nvPr userDrawn="1"/>
        </p:nvPicPr>
        <p:blipFill>
          <a:blip r:embed="rId13" cstate="print">
            <a:lum bright="-12000" contrast="10000"/>
          </a:blip>
          <a:stretch>
            <a:fillRect/>
          </a:stretch>
        </p:blipFill>
        <p:spPr>
          <a:xfrm>
            <a:off x="0" y="0"/>
            <a:ext cx="9144000" cy="6858000"/>
          </a:xfrm>
          <a:prstGeom prst="rect">
            <a:avLst/>
          </a:prstGeom>
        </p:spPr>
      </p:pic>
      <p:pic>
        <p:nvPicPr>
          <p:cNvPr id="11" name="Picture 10" descr="The Emerald City.jpg"/>
          <p:cNvPicPr>
            <a:picLocks noChangeAspect="1"/>
          </p:cNvPicPr>
          <p:nvPr userDrawn="1"/>
        </p:nvPicPr>
        <p:blipFill>
          <a:blip r:embed="rId14" cstate="print"/>
          <a:stretch>
            <a:fillRect/>
          </a:stretch>
        </p:blipFill>
        <p:spPr>
          <a:xfrm>
            <a:off x="0" y="0"/>
            <a:ext cx="9144000" cy="6858000"/>
          </a:xfrm>
          <a:prstGeom prst="rect">
            <a:avLst/>
          </a:prstGeom>
        </p:spPr>
      </p:pic>
      <p:sp>
        <p:nvSpPr>
          <p:cNvPr id="9" name="Rectangle 8"/>
          <p:cNvSpPr/>
          <p:nvPr userDrawn="1"/>
        </p:nvSpPr>
        <p:spPr>
          <a:xfrm>
            <a:off x="0" y="0"/>
            <a:ext cx="9144000" cy="6858000"/>
          </a:xfrm>
          <a:prstGeom prst="rect">
            <a:avLst/>
          </a:prstGeom>
          <a:solidFill>
            <a:srgbClr val="1D1D1D">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533400" y="1828800"/>
            <a:ext cx="8229600" cy="4449763"/>
          </a:xfrm>
          <a:prstGeom prst="rect">
            <a:avLst/>
          </a:prstGeom>
          <a:solidFill>
            <a:schemeClr val="tx1">
              <a:alpha val="60000"/>
            </a:schemeClr>
          </a:solidFill>
        </p:spPr>
        <p:txBody>
          <a:bodyPr vert="horz" lIns="91440" tIns="45720" rIns="91440" bIns="45720" rtlCol="0">
            <a:normAutofit/>
          </a:bodyPr>
          <a:lstStyle/>
          <a:p>
            <a:pPr lvl="0"/>
            <a:r>
              <a:rPr lang="en-US" dirty="0" smtClean="0"/>
              <a:t>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Placeholder 1"/>
          <p:cNvSpPr>
            <a:spLocks noGrp="1"/>
          </p:cNvSpPr>
          <p:nvPr>
            <p:ph type="title"/>
          </p:nvPr>
        </p:nvSpPr>
        <p:spPr>
          <a:xfrm>
            <a:off x="381000" y="304800"/>
            <a:ext cx="5562600" cy="1143000"/>
          </a:xfrm>
          <a:prstGeom prst="rect">
            <a:avLst/>
          </a:prstGeom>
          <a:solidFill>
            <a:schemeClr val="tx1">
              <a:alpha val="60000"/>
            </a:schemeClr>
          </a:solidFill>
        </p:spPr>
        <p:txBody>
          <a:bodyPr vert="horz" lIns="91440" tIns="45720" rIns="91440" bIns="45720" rtlCol="0" anchor="ctr">
            <a:normAutofit/>
          </a:bodyPr>
          <a:lstStyle/>
          <a:p>
            <a:r>
              <a:rPr lang="en-US" dirty="0" smtClean="0"/>
              <a:t>Master title style</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spcBef>
          <a:spcPct val="0"/>
        </a:spcBef>
        <a:buNone/>
        <a:defRPr sz="4400" kern="1200">
          <a:solidFill>
            <a:srgbClr val="FFC000"/>
          </a:solidFill>
          <a:effectLst/>
          <a:latin typeface="Georgia" pitchFamily="18" charset="0"/>
          <a:ea typeface="+mj-ea"/>
          <a:cs typeface="Times New Roman" pitchFamily="18" charset="0"/>
        </a:defRPr>
      </a:lvl1pPr>
    </p:titleStyle>
    <p:bodyStyle>
      <a:lvl1pPr marL="342900" indent="-342900" algn="l" defTabSz="914400" rtl="0" eaLnBrk="1" latinLnBrk="0" hangingPunct="1">
        <a:spcBef>
          <a:spcPct val="20000"/>
        </a:spcBef>
        <a:buFont typeface="Arial" pitchFamily="34" charset="0"/>
        <a:buChar char="•"/>
        <a:defRPr sz="3600" b="0" kern="1200">
          <a:solidFill>
            <a:schemeClr val="bg1"/>
          </a:solidFill>
          <a:effectLst/>
          <a:latin typeface="Georgia" pitchFamily="18" charset="0"/>
          <a:ea typeface="+mn-ea"/>
          <a:cs typeface="Times New Roman" pitchFamily="18" charset="0"/>
        </a:defRPr>
      </a:lvl1pPr>
      <a:lvl2pPr marL="742950" indent="-285750" algn="l" defTabSz="914400" rtl="0" eaLnBrk="1" latinLnBrk="0" hangingPunct="1">
        <a:spcBef>
          <a:spcPct val="20000"/>
        </a:spcBef>
        <a:buFont typeface="Arial" pitchFamily="34" charset="0"/>
        <a:buChar char="–"/>
        <a:defRPr sz="2800" b="0" kern="1200">
          <a:solidFill>
            <a:schemeClr val="bg1"/>
          </a:solidFill>
          <a:effectLst/>
          <a:latin typeface="Georgia" pitchFamily="18" charset="0"/>
          <a:ea typeface="+mn-ea"/>
          <a:cs typeface="Times New Roman" pitchFamily="18" charset="0"/>
        </a:defRPr>
      </a:lvl2pPr>
      <a:lvl3pPr marL="1143000" indent="-228600" algn="l" defTabSz="914400" rtl="0" eaLnBrk="1" latinLnBrk="0" hangingPunct="1">
        <a:spcBef>
          <a:spcPct val="20000"/>
        </a:spcBef>
        <a:buFont typeface="Arial" pitchFamily="34" charset="0"/>
        <a:buChar char="•"/>
        <a:defRPr sz="2400" b="0" kern="1200">
          <a:solidFill>
            <a:schemeClr val="bg1"/>
          </a:solidFill>
          <a:effectLst/>
          <a:latin typeface="Georgia" pitchFamily="18" charset="0"/>
          <a:ea typeface="+mn-ea"/>
          <a:cs typeface="Times New Roman" pitchFamily="18" charset="0"/>
        </a:defRPr>
      </a:lvl3pPr>
      <a:lvl4pPr marL="1600200" indent="-228600" algn="l" defTabSz="914400" rtl="0" eaLnBrk="1" latinLnBrk="0" hangingPunct="1">
        <a:spcBef>
          <a:spcPct val="20000"/>
        </a:spcBef>
        <a:buFont typeface="Arial" pitchFamily="34" charset="0"/>
        <a:buChar char="–"/>
        <a:defRPr sz="2000" b="0" kern="1200">
          <a:solidFill>
            <a:schemeClr val="bg1"/>
          </a:solidFill>
          <a:effectLst/>
          <a:latin typeface="Georgia" pitchFamily="18" charset="0"/>
          <a:ea typeface="+mn-ea"/>
          <a:cs typeface="Times New Roman" pitchFamily="18" charset="0"/>
        </a:defRPr>
      </a:lvl4pPr>
      <a:lvl5pPr marL="2057400" indent="-228600" algn="l" defTabSz="914400" rtl="0" eaLnBrk="1" latinLnBrk="0" hangingPunct="1">
        <a:spcBef>
          <a:spcPct val="20000"/>
        </a:spcBef>
        <a:buFont typeface="Arial" pitchFamily="34" charset="0"/>
        <a:buChar char="»"/>
        <a:defRPr sz="2000" b="0" kern="1200">
          <a:solidFill>
            <a:schemeClr val="bg1"/>
          </a:solidFill>
          <a:effectLst/>
          <a:latin typeface="Georgia" pitchFamily="18" charset="0"/>
          <a:ea typeface="+mn-ea"/>
          <a:cs typeface="Times New Roman" pitchFamily="18"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et_City_Sun.jpg"/>
          <p:cNvPicPr>
            <a:picLocks noChangeAspect="1"/>
          </p:cNvPicPr>
          <p:nvPr/>
        </p:nvPicPr>
        <p:blipFill>
          <a:blip r:embed="rId2" cstate="print">
            <a:lum bright="-15000" contrast="10000"/>
          </a:blip>
          <a:stretch>
            <a:fillRect/>
          </a:stretch>
        </p:blipFill>
        <p:spPr>
          <a:xfrm>
            <a:off x="0" y="0"/>
            <a:ext cx="9144000" cy="6858000"/>
          </a:xfrm>
          <a:prstGeom prst="rect">
            <a:avLst/>
          </a:prstGeom>
        </p:spPr>
      </p:pic>
      <p:pic>
        <p:nvPicPr>
          <p:cNvPr id="8" name="Picture 7" descr="The Emerald City.jpg"/>
          <p:cNvPicPr>
            <a:picLocks noChangeAspect="1"/>
          </p:cNvPicPr>
          <p:nvPr/>
        </p:nvPicPr>
        <p:blipFill>
          <a:blip r:embed="rId3" cstate="print"/>
          <a:stretch>
            <a:fillRect/>
          </a:stretch>
        </p:blipFill>
        <p:spPr>
          <a:xfrm>
            <a:off x="0" y="0"/>
            <a:ext cx="9144000" cy="6858000"/>
          </a:xfrm>
          <a:prstGeom prst="rect">
            <a:avLst/>
          </a:prstGeom>
        </p:spPr>
      </p:pic>
      <p:sp>
        <p:nvSpPr>
          <p:cNvPr id="4" name="Title 3"/>
          <p:cNvSpPr>
            <a:spLocks noGrp="1"/>
          </p:cNvSpPr>
          <p:nvPr>
            <p:ph type="ctrTitle"/>
          </p:nvPr>
        </p:nvSpPr>
        <p:spPr>
          <a:xfrm>
            <a:off x="685800" y="304800"/>
            <a:ext cx="7772400" cy="1295400"/>
          </a:xfrm>
        </p:spPr>
        <p:txBody>
          <a:bodyPr/>
          <a:lstStyle/>
          <a:p>
            <a:r>
              <a:rPr lang="en-US" sz="4000" dirty="0" smtClean="0"/>
              <a:t>The Lord Our Righteousness</a:t>
            </a:r>
            <a:r>
              <a:rPr lang="en-US" dirty="0" smtClean="0"/>
              <a:t/>
            </a:r>
            <a:br>
              <a:rPr lang="en-US" dirty="0" smtClean="0"/>
            </a:br>
            <a:r>
              <a:rPr lang="en-US" sz="4000" dirty="0" smtClean="0">
                <a:latin typeface="ArtBrush" pitchFamily="34" charset="0"/>
              </a:rPr>
              <a:t>Jehovah </a:t>
            </a:r>
            <a:r>
              <a:rPr lang="en-US" sz="4000" dirty="0" err="1" smtClean="0">
                <a:latin typeface="ArtBrush" pitchFamily="34" charset="0"/>
              </a:rPr>
              <a:t>Tsidkenu</a:t>
            </a:r>
            <a:endParaRPr lang="en-US" sz="4000" dirty="0">
              <a:latin typeface="ArtBrush" pitchFamily="34" charset="0"/>
            </a:endParaRPr>
          </a:p>
        </p:txBody>
      </p:sp>
      <p:sp>
        <p:nvSpPr>
          <p:cNvPr id="5" name="Subtitle 4"/>
          <p:cNvSpPr>
            <a:spLocks noGrp="1"/>
          </p:cNvSpPr>
          <p:nvPr>
            <p:ph type="subTitle" idx="1"/>
          </p:nvPr>
        </p:nvSpPr>
        <p:spPr/>
        <p:txBody>
          <a:bodyPr/>
          <a:lstStyle/>
          <a:p>
            <a:r>
              <a:rPr lang="en-US" dirty="0" smtClean="0"/>
              <a:t>Jeremiah 23:1-6</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3" descr="jeremiah3.jpg"/>
          <p:cNvPicPr>
            <a:picLocks noChangeAspect="1"/>
          </p:cNvPicPr>
          <p:nvPr/>
        </p:nvPicPr>
        <p:blipFill>
          <a:blip r:embed="rId2" cstate="print">
            <a:lum bright="-5000" contrast="10000"/>
          </a:blip>
          <a:stretch>
            <a:fillRect/>
          </a:stretch>
        </p:blipFill>
        <p:spPr>
          <a:xfrm>
            <a:off x="0" y="0"/>
            <a:ext cx="9144000" cy="6858000"/>
          </a:xfrm>
          <a:prstGeom prst="rect">
            <a:avLst/>
          </a:prstGeom>
        </p:spPr>
      </p:pic>
      <p:sp>
        <p:nvSpPr>
          <p:cNvPr id="5" name="Rectangle 4"/>
          <p:cNvSpPr/>
          <p:nvPr/>
        </p:nvSpPr>
        <p:spPr>
          <a:xfrm>
            <a:off x="0" y="-152400"/>
            <a:ext cx="9144000" cy="70104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381000" y="4038600"/>
            <a:ext cx="8229600" cy="2590800"/>
          </a:xfrm>
        </p:spPr>
        <p:txBody>
          <a:bodyPr>
            <a:normAutofit fontScale="92500" lnSpcReduction="10000"/>
          </a:bodyPr>
          <a:lstStyle/>
          <a:p>
            <a:r>
              <a:rPr lang="en-US" dirty="0" smtClean="0"/>
              <a:t>Jeremiah 33:15-16 'In those days and at that time I will cause to grow up to David A Branch of righteousness; He shall execute judgment and righteousness in the earth. 16 In those days Judah will be saved, And Jerusalem will dwell safely. And this is the name by which she will be called: THE LORD OUR RIGHTEOUSNESS.'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christianpost.com/full/81161/transgender-bathroom.jpg"/>
          <p:cNvPicPr>
            <a:picLocks noChangeAspect="1" noChangeArrowheads="1"/>
          </p:cNvPicPr>
          <p:nvPr/>
        </p:nvPicPr>
        <p:blipFill>
          <a:blip r:embed="rId2" cstate="print">
            <a:lum bright="-5000" contrast="10000"/>
          </a:blip>
          <a:srcRect r="4800"/>
          <a:stretch>
            <a:fillRect/>
          </a:stretch>
        </p:blipFill>
        <p:spPr bwMode="auto">
          <a:xfrm>
            <a:off x="0" y="1"/>
            <a:ext cx="9144000"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ungerthirst3.jpg"/>
          <p:cNvPicPr>
            <a:picLocks noChangeAspect="1"/>
          </p:cNvPicPr>
          <p:nvPr/>
        </p:nvPicPr>
        <p:blipFill>
          <a:blip r:embed="rId2" cstate="print"/>
          <a:stretch>
            <a:fillRect/>
          </a:stretch>
        </p:blipFill>
        <p:spPr>
          <a:xfrm>
            <a:off x="0" y="0"/>
            <a:ext cx="9144000" cy="6858000"/>
          </a:xfrm>
          <a:prstGeom prst="rect">
            <a:avLst/>
          </a:prstGeom>
        </p:spPr>
      </p:pic>
      <p:sp>
        <p:nvSpPr>
          <p:cNvPr id="3" name="Title 2"/>
          <p:cNvSpPr>
            <a:spLocks noGrp="1"/>
          </p:cNvSpPr>
          <p:nvPr>
            <p:ph type="title"/>
          </p:nvPr>
        </p:nvSpPr>
        <p:spPr/>
        <p:txBody>
          <a:bodyPr/>
          <a:lstStyle/>
          <a:p>
            <a:r>
              <a:rPr lang="en-US" dirty="0" smtClean="0"/>
              <a:t>Spiritual appetite..</a:t>
            </a:r>
            <a:endParaRPr lang="en-US" dirty="0"/>
          </a:p>
        </p:txBody>
      </p:sp>
      <p:sp>
        <p:nvSpPr>
          <p:cNvPr id="4" name="Content Placeholder 3"/>
          <p:cNvSpPr>
            <a:spLocks noGrp="1"/>
          </p:cNvSpPr>
          <p:nvPr>
            <p:ph idx="1"/>
          </p:nvPr>
        </p:nvSpPr>
        <p:spPr>
          <a:xfrm>
            <a:off x="533400" y="5029200"/>
            <a:ext cx="8229600" cy="1630363"/>
          </a:xfrm>
        </p:spPr>
        <p:txBody>
          <a:bodyPr>
            <a:normAutofit lnSpcReduction="10000"/>
          </a:bodyPr>
          <a:lstStyle/>
          <a:p>
            <a:r>
              <a:rPr lang="en-US" sz="3600" dirty="0" smtClean="0"/>
              <a:t>Matthew 5:6  Blessed are those who hunger and thirst for righteousness, For they shall be filled. </a:t>
            </a:r>
          </a:p>
          <a:p>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bible61.jpg"/>
          <p:cNvPicPr>
            <a:picLocks noChangeAspect="1"/>
          </p:cNvPicPr>
          <p:nvPr/>
        </p:nvPicPr>
        <p:blipFill>
          <a:blip r:embed="rId2" cstate="print">
            <a:lum bright="-6000" contrast="10000"/>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Jesemiah-23-6-The-Lord-Our-Righteousness-white-copy.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i54-lord-our-righteousness.jpg"/>
          <p:cNvPicPr>
            <a:picLocks noChangeAspect="1"/>
          </p:cNvPicPr>
          <p:nvPr/>
        </p:nvPicPr>
        <p:blipFill>
          <a:blip r:embed="rId2" cstate="print">
            <a:lum bright="-10000" contrast="10000"/>
          </a:blip>
          <a:stretch>
            <a:fillRect/>
          </a:stretch>
        </p:blipFill>
        <p:spPr>
          <a:xfrm>
            <a:off x="0" y="0"/>
            <a:ext cx="9144000" cy="6858000"/>
          </a:xfrm>
          <a:prstGeom prst="rect">
            <a:avLst/>
          </a:prstGeom>
        </p:spPr>
      </p:pic>
      <p:sp>
        <p:nvSpPr>
          <p:cNvPr id="4" name="Content Placeholder 3"/>
          <p:cNvSpPr>
            <a:spLocks noGrp="1"/>
          </p:cNvSpPr>
          <p:nvPr>
            <p:ph idx="1"/>
          </p:nvPr>
        </p:nvSpPr>
        <p:spPr>
          <a:xfrm>
            <a:off x="533400" y="4419600"/>
            <a:ext cx="8229600" cy="2057400"/>
          </a:xfrm>
        </p:spPr>
        <p:txBody>
          <a:bodyPr>
            <a:normAutofit fontScale="92500" lnSpcReduction="20000"/>
          </a:bodyPr>
          <a:lstStyle/>
          <a:p>
            <a:r>
              <a:rPr lang="en-US" dirty="0" smtClean="0"/>
              <a:t>2 Corinthians 5:20-21 Now then, we are ambassadors for Christ, as though God were pleading through us: we implore you on Christ's behalf, be reconciled to God. 21 For He made Him who knew no sin to be sin for us, that we might become the righteousness of God in Him. </a:t>
            </a:r>
          </a:p>
          <a:p>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t on christ.jpg"/>
          <p:cNvPicPr>
            <a:picLocks noChangeAspect="1"/>
          </p:cNvPicPr>
          <p:nvPr/>
        </p:nvPicPr>
        <p:blipFill>
          <a:blip r:embed="rId2" cstate="print"/>
          <a:srcRect t="24000" b="20000"/>
          <a:stretch>
            <a:fillRect/>
          </a:stretch>
        </p:blipFill>
        <p:spPr>
          <a:xfrm>
            <a:off x="228600" y="304800"/>
            <a:ext cx="5061857" cy="1417320"/>
          </a:xfrm>
          <a:prstGeom prst="rect">
            <a:avLst/>
          </a:prstGeom>
        </p:spPr>
      </p:pic>
      <p:sp>
        <p:nvSpPr>
          <p:cNvPr id="4" name="Content Placeholder 3"/>
          <p:cNvSpPr>
            <a:spLocks noGrp="1"/>
          </p:cNvSpPr>
          <p:nvPr>
            <p:ph idx="1"/>
          </p:nvPr>
        </p:nvSpPr>
        <p:spPr>
          <a:xfrm>
            <a:off x="381000" y="2286000"/>
            <a:ext cx="8229600" cy="3916363"/>
          </a:xfrm>
        </p:spPr>
        <p:txBody>
          <a:bodyPr>
            <a:normAutofit lnSpcReduction="10000"/>
          </a:bodyPr>
          <a:lstStyle/>
          <a:p>
            <a:r>
              <a:rPr lang="en-US" dirty="0" smtClean="0"/>
              <a:t>Galatians 3:26-27  For you are all sons of God through faith in Christ Jesus. 27 For as many of you as were baptized into Christ have put on Christ. </a:t>
            </a:r>
          </a:p>
          <a:p>
            <a:r>
              <a:rPr lang="en-US" dirty="0" smtClean="0"/>
              <a:t>Romans 6:17-18 But God be thanked that though you were slaves of sin, yet you obeyed from the heart that form of doctrine to which you were delivered. 18 And having been set free from sin, you became slaves of righteousness. </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put on christ.jpg"/>
          <p:cNvPicPr>
            <a:picLocks noChangeAspect="1"/>
          </p:cNvPicPr>
          <p:nvPr/>
        </p:nvPicPr>
        <p:blipFill>
          <a:blip r:embed="rId2" cstate="print"/>
          <a:srcRect t="24000" b="20000"/>
          <a:stretch>
            <a:fillRect/>
          </a:stretch>
        </p:blipFill>
        <p:spPr>
          <a:xfrm>
            <a:off x="228600" y="304800"/>
            <a:ext cx="5061857" cy="1417320"/>
          </a:xfrm>
          <a:prstGeom prst="rect">
            <a:avLst/>
          </a:prstGeom>
        </p:spPr>
      </p:pic>
      <p:sp>
        <p:nvSpPr>
          <p:cNvPr id="4" name="Content Placeholder 3"/>
          <p:cNvSpPr>
            <a:spLocks noGrp="1"/>
          </p:cNvSpPr>
          <p:nvPr>
            <p:ph idx="1"/>
          </p:nvPr>
        </p:nvSpPr>
        <p:spPr>
          <a:xfrm>
            <a:off x="381000" y="3886200"/>
            <a:ext cx="8229600" cy="2316163"/>
          </a:xfrm>
        </p:spPr>
        <p:txBody>
          <a:bodyPr>
            <a:normAutofit fontScale="92500" lnSpcReduction="10000"/>
          </a:bodyPr>
          <a:lstStyle/>
          <a:p>
            <a:r>
              <a:rPr lang="en-US" dirty="0" smtClean="0"/>
              <a:t>Ephesians 4:24  and that you put on the new man which was created according to God, in true righteousness and holiness. </a:t>
            </a:r>
          </a:p>
          <a:p>
            <a:r>
              <a:rPr lang="en-US" dirty="0" smtClean="0"/>
              <a:t>Romans 13:14 But put on the Lord Jesus Christ, and make no provision for the flesh, to fulfill its lusts. 	</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Jet_City_Sun.jpg"/>
          <p:cNvPicPr>
            <a:picLocks noChangeAspect="1"/>
          </p:cNvPicPr>
          <p:nvPr/>
        </p:nvPicPr>
        <p:blipFill>
          <a:blip r:embed="rId2" cstate="print">
            <a:lum bright="-15000" contrast="10000"/>
          </a:blip>
          <a:stretch>
            <a:fillRect/>
          </a:stretch>
        </p:blipFill>
        <p:spPr>
          <a:xfrm>
            <a:off x="0" y="0"/>
            <a:ext cx="9144000" cy="6858000"/>
          </a:xfrm>
          <a:prstGeom prst="rect">
            <a:avLst/>
          </a:prstGeom>
        </p:spPr>
      </p:pic>
      <p:pic>
        <p:nvPicPr>
          <p:cNvPr id="8" name="Picture 7" descr="The Emerald City.jpg"/>
          <p:cNvPicPr>
            <a:picLocks noChangeAspect="1"/>
          </p:cNvPicPr>
          <p:nvPr/>
        </p:nvPicPr>
        <p:blipFill>
          <a:blip r:embed="rId3" cstate="print"/>
          <a:stretch>
            <a:fillRect/>
          </a:stretch>
        </p:blipFill>
        <p:spPr>
          <a:xfrm>
            <a:off x="0" y="0"/>
            <a:ext cx="9144000" cy="6858000"/>
          </a:xfrm>
          <a:prstGeom prst="rect">
            <a:avLst/>
          </a:prstGeom>
        </p:spPr>
      </p:pic>
      <p:sp>
        <p:nvSpPr>
          <p:cNvPr id="4" name="Title 3"/>
          <p:cNvSpPr>
            <a:spLocks noGrp="1"/>
          </p:cNvSpPr>
          <p:nvPr>
            <p:ph type="ctrTitle"/>
          </p:nvPr>
        </p:nvSpPr>
        <p:spPr>
          <a:xfrm>
            <a:off x="685800" y="304800"/>
            <a:ext cx="7772400" cy="1295400"/>
          </a:xfrm>
        </p:spPr>
        <p:txBody>
          <a:bodyPr/>
          <a:lstStyle/>
          <a:p>
            <a:r>
              <a:rPr lang="en-US" sz="4000" dirty="0" smtClean="0"/>
              <a:t>The Lord Our Righteousness</a:t>
            </a:r>
            <a:r>
              <a:rPr lang="en-US" dirty="0" smtClean="0"/>
              <a:t/>
            </a:r>
            <a:br>
              <a:rPr lang="en-US" dirty="0" smtClean="0"/>
            </a:br>
            <a:r>
              <a:rPr lang="en-US" sz="4000" dirty="0" smtClean="0">
                <a:latin typeface="ArtBrush" pitchFamily="34" charset="0"/>
              </a:rPr>
              <a:t>Jehovah </a:t>
            </a:r>
            <a:r>
              <a:rPr lang="en-US" sz="4000" dirty="0" err="1" smtClean="0">
                <a:latin typeface="ArtBrush" pitchFamily="34" charset="0"/>
              </a:rPr>
              <a:t>Tsidkenu</a:t>
            </a:r>
            <a:endParaRPr lang="en-US" sz="4000" dirty="0">
              <a:latin typeface="ArtBrush" pitchFamily="34" charset="0"/>
            </a:endParaRPr>
          </a:p>
        </p:txBody>
      </p:sp>
      <p:sp>
        <p:nvSpPr>
          <p:cNvPr id="5" name="Subtitle 4"/>
          <p:cNvSpPr>
            <a:spLocks noGrp="1"/>
          </p:cNvSpPr>
          <p:nvPr>
            <p:ph type="subTitle" idx="1"/>
          </p:nvPr>
        </p:nvSpPr>
        <p:spPr/>
        <p:txBody>
          <a:bodyPr/>
          <a:lstStyle/>
          <a:p>
            <a:r>
              <a:rPr lang="en-US" dirty="0" smtClean="0"/>
              <a:t>Jeremiah 23:1-6</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3" descr="jeremiah3.jpg"/>
          <p:cNvPicPr>
            <a:picLocks noChangeAspect="1"/>
          </p:cNvPicPr>
          <p:nvPr/>
        </p:nvPicPr>
        <p:blipFill>
          <a:blip r:embed="rId2" cstate="print">
            <a:lum bright="-5000" contrast="10000"/>
          </a:blip>
          <a:stretch>
            <a:fillRect/>
          </a:stretch>
        </p:blipFill>
        <p:spPr>
          <a:xfrm>
            <a:off x="0" y="0"/>
            <a:ext cx="9144000" cy="6858000"/>
          </a:xfrm>
          <a:prstGeom prst="rect">
            <a:avLst/>
          </a:prstGeom>
        </p:spPr>
      </p:pic>
      <p:sp>
        <p:nvSpPr>
          <p:cNvPr id="5" name="Rectangle 4"/>
          <p:cNvSpPr/>
          <p:nvPr/>
        </p:nvSpPr>
        <p:spPr>
          <a:xfrm>
            <a:off x="0" y="-152400"/>
            <a:ext cx="9144000" cy="70104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p:cNvSpPr>
            <a:spLocks noGrp="1"/>
          </p:cNvSpPr>
          <p:nvPr>
            <p:ph type="title"/>
          </p:nvPr>
        </p:nvSpPr>
        <p:spPr>
          <a:xfrm>
            <a:off x="304800" y="228600"/>
            <a:ext cx="2590800" cy="1143000"/>
          </a:xfrm>
        </p:spPr>
        <p:txBody>
          <a:bodyPr/>
          <a:lstStyle/>
          <a:p>
            <a:r>
              <a:rPr lang="en-US" dirty="0" smtClean="0"/>
              <a:t>Jeremiah..</a:t>
            </a:r>
            <a:endParaRPr lang="en-US" dirty="0"/>
          </a:p>
        </p:txBody>
      </p:sp>
      <p:sp>
        <p:nvSpPr>
          <p:cNvPr id="7" name="Content Placeholder 6"/>
          <p:cNvSpPr>
            <a:spLocks noGrp="1"/>
          </p:cNvSpPr>
          <p:nvPr>
            <p:ph idx="1"/>
          </p:nvPr>
        </p:nvSpPr>
        <p:spPr>
          <a:xfrm>
            <a:off x="381000" y="4038600"/>
            <a:ext cx="8229600" cy="2590800"/>
          </a:xfrm>
        </p:spPr>
        <p:txBody>
          <a:bodyPr>
            <a:normAutofit/>
          </a:bodyPr>
          <a:lstStyle/>
          <a:p>
            <a:r>
              <a:rPr lang="en-US" sz="3200" dirty="0" smtClean="0"/>
              <a:t>Judah’s leaders have not learned ..</a:t>
            </a:r>
          </a:p>
          <a:p>
            <a:pPr lvl="1"/>
            <a:r>
              <a:rPr lang="en-US" sz="2800" dirty="0" smtClean="0"/>
              <a:t>Moral stability of nation determined by that of its leaders</a:t>
            </a:r>
          </a:p>
          <a:p>
            <a:pPr lvl="1"/>
            <a:r>
              <a:rPr lang="en-US" sz="2800" dirty="0" smtClean="0"/>
              <a:t>The further you depart from God, the more you invite decline in your life..</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3" descr="jeremiah3.jpg"/>
          <p:cNvPicPr>
            <a:picLocks noChangeAspect="1"/>
          </p:cNvPicPr>
          <p:nvPr/>
        </p:nvPicPr>
        <p:blipFill>
          <a:blip r:embed="rId2" cstate="print">
            <a:lum bright="-5000" contrast="10000"/>
          </a:blip>
          <a:stretch>
            <a:fillRect/>
          </a:stretch>
        </p:blipFill>
        <p:spPr>
          <a:xfrm>
            <a:off x="0" y="0"/>
            <a:ext cx="9144000" cy="6858000"/>
          </a:xfrm>
          <a:prstGeom prst="rect">
            <a:avLst/>
          </a:prstGeom>
        </p:spPr>
      </p:pic>
      <p:sp>
        <p:nvSpPr>
          <p:cNvPr id="5" name="Rectangle 4"/>
          <p:cNvSpPr/>
          <p:nvPr/>
        </p:nvSpPr>
        <p:spPr>
          <a:xfrm>
            <a:off x="0" y="-152400"/>
            <a:ext cx="9144000" cy="70104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381000" y="4038600"/>
            <a:ext cx="8229600" cy="2590800"/>
          </a:xfrm>
        </p:spPr>
        <p:txBody>
          <a:bodyPr>
            <a:normAutofit fontScale="92500" lnSpcReduction="20000"/>
          </a:bodyPr>
          <a:lstStyle/>
          <a:p>
            <a:r>
              <a:rPr lang="en-US" dirty="0" smtClean="0"/>
              <a:t>Jeremiah 23:1 "Woe to the shepherds who destroy and scatter the sheep of My pasture!" says the Lord.</a:t>
            </a:r>
          </a:p>
          <a:p>
            <a:r>
              <a:rPr lang="en-US" dirty="0" smtClean="0"/>
              <a:t>2 Therefore thus says the Lord God of Israel against the shepherds who feed My people: "You have scattered My flock, driven them away, and not attended to them. Behold, I will attend to you for the evil of your doings," says the Lord.</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womenpriests1.jpg"/>
          <p:cNvPicPr>
            <a:picLocks noChangeAspect="1"/>
          </p:cNvPicPr>
          <p:nvPr/>
        </p:nvPicPr>
        <p:blipFill>
          <a:blip r:embed="rId2" cstate="print"/>
          <a:stretch>
            <a:fillRect/>
          </a:stretch>
        </p:blipFill>
        <p:spPr>
          <a:xfrm>
            <a:off x="-1" y="0"/>
            <a:ext cx="9144001" cy="68580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3" descr="jeremiah3.jpg"/>
          <p:cNvPicPr>
            <a:picLocks noChangeAspect="1"/>
          </p:cNvPicPr>
          <p:nvPr/>
        </p:nvPicPr>
        <p:blipFill>
          <a:blip r:embed="rId2" cstate="print">
            <a:lum bright="-5000" contrast="10000"/>
          </a:blip>
          <a:stretch>
            <a:fillRect/>
          </a:stretch>
        </p:blipFill>
        <p:spPr>
          <a:xfrm>
            <a:off x="0" y="0"/>
            <a:ext cx="9144000" cy="6858000"/>
          </a:xfrm>
          <a:prstGeom prst="rect">
            <a:avLst/>
          </a:prstGeom>
        </p:spPr>
      </p:pic>
      <p:sp>
        <p:nvSpPr>
          <p:cNvPr id="5" name="Rectangle 4"/>
          <p:cNvSpPr/>
          <p:nvPr/>
        </p:nvSpPr>
        <p:spPr>
          <a:xfrm>
            <a:off x="0" y="-152400"/>
            <a:ext cx="9144000" cy="70104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381000" y="4038600"/>
            <a:ext cx="8229600" cy="2590800"/>
          </a:xfrm>
        </p:spPr>
        <p:txBody>
          <a:bodyPr>
            <a:normAutofit fontScale="92500"/>
          </a:bodyPr>
          <a:lstStyle/>
          <a:p>
            <a:r>
              <a:rPr lang="en-US" dirty="0" smtClean="0"/>
              <a:t>3 "But I will gather the remnant of My flock out of all countries where I have driven them, and bring them back to their folds; and they shall be fruitful and increase. 4 I will set up shepherds over them who will feed them; and they shall fear no more, nor be dismayed, nor shall they be lacking," says the Lord.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chemeClr val="tx1">
            <a:lumMod val="85000"/>
            <a:lumOff val="15000"/>
          </a:schemeClr>
        </a:solidFill>
        <a:effectLst/>
      </p:bgPr>
    </p:bg>
    <p:spTree>
      <p:nvGrpSpPr>
        <p:cNvPr id="1" name=""/>
        <p:cNvGrpSpPr/>
        <p:nvPr/>
      </p:nvGrpSpPr>
      <p:grpSpPr>
        <a:xfrm>
          <a:off x="0" y="0"/>
          <a:ext cx="0" cy="0"/>
          <a:chOff x="0" y="0"/>
          <a:chExt cx="0" cy="0"/>
        </a:xfrm>
      </p:grpSpPr>
      <p:pic>
        <p:nvPicPr>
          <p:cNvPr id="4" name="Picture 3" descr="jeremiah3.jpg"/>
          <p:cNvPicPr>
            <a:picLocks noChangeAspect="1"/>
          </p:cNvPicPr>
          <p:nvPr/>
        </p:nvPicPr>
        <p:blipFill>
          <a:blip r:embed="rId2" cstate="print">
            <a:lum bright="-5000" contrast="10000"/>
          </a:blip>
          <a:stretch>
            <a:fillRect/>
          </a:stretch>
        </p:blipFill>
        <p:spPr>
          <a:xfrm>
            <a:off x="0" y="0"/>
            <a:ext cx="9144000" cy="6858000"/>
          </a:xfrm>
          <a:prstGeom prst="rect">
            <a:avLst/>
          </a:prstGeom>
        </p:spPr>
      </p:pic>
      <p:sp>
        <p:nvSpPr>
          <p:cNvPr id="5" name="Rectangle 4"/>
          <p:cNvSpPr/>
          <p:nvPr/>
        </p:nvSpPr>
        <p:spPr>
          <a:xfrm>
            <a:off x="0" y="-152400"/>
            <a:ext cx="9144000" cy="7010400"/>
          </a:xfrm>
          <a:prstGeom prst="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idx="1"/>
          </p:nvPr>
        </p:nvSpPr>
        <p:spPr>
          <a:xfrm>
            <a:off x="381000" y="4038600"/>
            <a:ext cx="8229600" cy="2590800"/>
          </a:xfrm>
        </p:spPr>
        <p:txBody>
          <a:bodyPr>
            <a:normAutofit fontScale="92500" lnSpcReduction="10000"/>
          </a:bodyPr>
          <a:lstStyle/>
          <a:p>
            <a:r>
              <a:rPr lang="en-US" dirty="0" smtClean="0"/>
              <a:t>5 "Behold, the days are coming," says the Lord, "That I will raise to David a Branch of righteousness; A King shall reign and prosper, And execute judgment and righteousness in the earth. 6 In His days Judah will be saved, And Israel will dwell safely; Now this is His name by which He will be called: THE LORD OUR RIGHTEOUSNESS.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LORD our Righteousness</a:t>
            </a:r>
            <a:endParaRPr lang="en-US" dirty="0"/>
          </a:p>
        </p:txBody>
      </p:sp>
      <p:sp>
        <p:nvSpPr>
          <p:cNvPr id="3" name="Content Placeholder 2"/>
          <p:cNvSpPr>
            <a:spLocks noGrp="1"/>
          </p:cNvSpPr>
          <p:nvPr>
            <p:ph idx="1"/>
          </p:nvPr>
        </p:nvSpPr>
        <p:spPr>
          <a:xfrm>
            <a:off x="533400" y="4800600"/>
            <a:ext cx="8229600" cy="1828800"/>
          </a:xfrm>
        </p:spPr>
        <p:txBody>
          <a:bodyPr>
            <a:normAutofit lnSpcReduction="10000"/>
          </a:bodyPr>
          <a:lstStyle/>
          <a:p>
            <a:r>
              <a:rPr lang="en-US" dirty="0" smtClean="0"/>
              <a:t>Jehovah  (L</a:t>
            </a:r>
            <a:r>
              <a:rPr lang="en-US" sz="2400" dirty="0" smtClean="0"/>
              <a:t>ORD</a:t>
            </a:r>
            <a:r>
              <a:rPr lang="en-US" dirty="0" smtClean="0"/>
              <a:t>)  the self revealing God</a:t>
            </a:r>
          </a:p>
          <a:p>
            <a:r>
              <a:rPr lang="en-US" dirty="0" err="1" smtClean="0"/>
              <a:t>Tsidkenu</a:t>
            </a:r>
            <a:r>
              <a:rPr lang="en-US" dirty="0" smtClean="0"/>
              <a:t> (Righteousness) –  “</a:t>
            </a:r>
            <a:r>
              <a:rPr lang="en-US" dirty="0" err="1" smtClean="0"/>
              <a:t>tsedek</a:t>
            </a:r>
            <a:r>
              <a:rPr lang="en-US" dirty="0" smtClean="0"/>
              <a:t>” (straight)</a:t>
            </a:r>
          </a:p>
          <a:p>
            <a:pPr lvl="1"/>
            <a:r>
              <a:rPr lang="en-US" sz="2800" dirty="0" smtClean="0"/>
              <a:t>Why couldn’t Judah see the impact of their own disobedience?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5105400"/>
            <a:ext cx="8229600" cy="1173163"/>
          </a:xfrm>
        </p:spPr>
        <p:txBody>
          <a:bodyPr>
            <a:normAutofit fontScale="92500"/>
          </a:bodyPr>
          <a:lstStyle/>
          <a:p>
            <a:r>
              <a:rPr lang="en-US" dirty="0" smtClean="0"/>
              <a:t>Are we failing to see the moral decline in our nation? </a:t>
            </a:r>
          </a:p>
          <a:p>
            <a:r>
              <a:rPr lang="en-US" dirty="0" smtClean="0"/>
              <a:t>Do we ignore the spiritual apathy in our own lives?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aluesclarification-140715062251-phpapp02-thumbnail-4.jpg"/>
          <p:cNvPicPr>
            <a:picLocks noChangeAspect="1"/>
          </p:cNvPicPr>
          <p:nvPr/>
        </p:nvPicPr>
        <p:blipFill>
          <a:blip r:embed="rId2" cstate="print"/>
          <a:srcRect t="28333" b="26667"/>
          <a:stretch>
            <a:fillRect/>
          </a:stretch>
        </p:blipFill>
        <p:spPr>
          <a:xfrm>
            <a:off x="304800" y="304800"/>
            <a:ext cx="4648200" cy="1568760"/>
          </a:xfrm>
          <a:prstGeom prst="rect">
            <a:avLst/>
          </a:prstGeom>
        </p:spPr>
      </p:pic>
      <p:sp>
        <p:nvSpPr>
          <p:cNvPr id="4" name="Content Placeholder 3"/>
          <p:cNvSpPr>
            <a:spLocks noGrp="1"/>
          </p:cNvSpPr>
          <p:nvPr>
            <p:ph idx="1"/>
          </p:nvPr>
        </p:nvSpPr>
        <p:spPr>
          <a:xfrm>
            <a:off x="304800" y="2971800"/>
            <a:ext cx="8610600" cy="3352800"/>
          </a:xfrm>
        </p:spPr>
        <p:txBody>
          <a:bodyPr>
            <a:normAutofit/>
          </a:bodyPr>
          <a:lstStyle/>
          <a:p>
            <a:r>
              <a:rPr lang="en-US" sz="3200" dirty="0" smtClean="0"/>
              <a:t>How do we decide right from wrong in our society?</a:t>
            </a:r>
          </a:p>
          <a:p>
            <a:pPr lvl="1"/>
            <a:r>
              <a:rPr lang="en-US" sz="2800" dirty="0" smtClean="0"/>
              <a:t>Each person decides for himself.. (</a:t>
            </a:r>
            <a:r>
              <a:rPr lang="en-US" sz="2800" dirty="0" err="1" smtClean="0"/>
              <a:t>Jer</a:t>
            </a:r>
            <a:r>
              <a:rPr lang="en-US" sz="2800" dirty="0" smtClean="0"/>
              <a:t> 10:23)</a:t>
            </a:r>
          </a:p>
          <a:p>
            <a:pPr lvl="1"/>
            <a:r>
              <a:rPr lang="en-US" sz="2800" dirty="0" smtClean="0"/>
              <a:t>Let the majority decide </a:t>
            </a:r>
          </a:p>
          <a:p>
            <a:pPr lvl="1"/>
            <a:r>
              <a:rPr lang="en-US" sz="2800" dirty="0" smtClean="0"/>
              <a:t>God is our standard of rightness</a:t>
            </a:r>
          </a:p>
          <a:p>
            <a:pPr lvl="1"/>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dissolve">
                                      <p:cBhvr>
                                        <p:cTn id="22"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4433</TotalTime>
  <Words>616</Words>
  <Application>Microsoft Office PowerPoint</Application>
  <PresentationFormat>On-screen Show (4:3)</PresentationFormat>
  <Paragraphs>30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The Lord Our Righteousness Jehovah Tsidkenu</vt:lpstr>
      <vt:lpstr>Jeremiah..</vt:lpstr>
      <vt:lpstr>Slide 3</vt:lpstr>
      <vt:lpstr>Slide 4</vt:lpstr>
      <vt:lpstr>Slide 5</vt:lpstr>
      <vt:lpstr>Slide 6</vt:lpstr>
      <vt:lpstr>The LORD our Righteousness</vt:lpstr>
      <vt:lpstr>Slide 8</vt:lpstr>
      <vt:lpstr>Slide 9</vt:lpstr>
      <vt:lpstr>Slide 10</vt:lpstr>
      <vt:lpstr>Slide 11</vt:lpstr>
      <vt:lpstr>Spiritual appetite..</vt:lpstr>
      <vt:lpstr>Slide 13</vt:lpstr>
      <vt:lpstr>Slide 14</vt:lpstr>
      <vt:lpstr>Slide 15</vt:lpstr>
      <vt:lpstr>Slide 16</vt:lpstr>
      <vt:lpstr>Slide 17</vt:lpstr>
      <vt:lpstr>The Lord Our Righteousness Jehovah Tsidkenu</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User</dc:creator>
  <cp:lastModifiedBy>User</cp:lastModifiedBy>
  <cp:revision>332</cp:revision>
  <dcterms:created xsi:type="dcterms:W3CDTF">2011-02-15T07:29:10Z</dcterms:created>
  <dcterms:modified xsi:type="dcterms:W3CDTF">2016-03-14T17:02:49Z</dcterms:modified>
</cp:coreProperties>
</file>