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7" r:id="rId2"/>
    <p:sldId id="283" r:id="rId3"/>
    <p:sldId id="284" r:id="rId4"/>
    <p:sldId id="282" r:id="rId5"/>
    <p:sldId id="285" r:id="rId6"/>
    <p:sldId id="286" r:id="rId7"/>
    <p:sldId id="287" r:id="rId8"/>
    <p:sldId id="288" r:id="rId9"/>
    <p:sldId id="289" r:id="rId10"/>
    <p:sldId id="290" r:id="rId11"/>
    <p:sldId id="292" r:id="rId12"/>
    <p:sldId id="293" r:id="rId13"/>
    <p:sldId id="291" r:id="rId14"/>
    <p:sldId id="294" r:id="rId15"/>
    <p:sldId id="295" r:id="rId16"/>
    <p:sldId id="296" r:id="rId17"/>
    <p:sldId id="29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EC0"/>
    <a:srgbClr val="9A0000"/>
    <a:srgbClr val="8E0000"/>
    <a:srgbClr val="007A00"/>
    <a:srgbClr val="51361B"/>
    <a:srgbClr val="009900"/>
    <a:srgbClr val="744D26"/>
    <a:srgbClr val="996633"/>
    <a:srgbClr val="1B1B1B"/>
    <a:srgbClr val="36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93" d="100"/>
          <a:sy n="93" d="100"/>
        </p:scale>
        <p:origin x="-114" y="-1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3/28/2016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9144000"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762000" y="685800"/>
            <a:ext cx="7772400" cy="1295399"/>
          </a:xfrm>
        </p:spPr>
        <p:txBody>
          <a:bodyPr>
            <a:noAutofit/>
          </a:bodyPr>
          <a:lstStyle>
            <a:lvl1pPr algn="ctr">
              <a:defRPr sz="5400"/>
            </a:lvl1pPr>
          </a:lstStyle>
          <a:p>
            <a:r>
              <a:rPr lang="en-US" dirty="0" smtClean="0"/>
              <a:t>Master title style</a:t>
            </a:r>
            <a:endParaRPr lang="en-US" dirty="0"/>
          </a:p>
        </p:txBody>
      </p:sp>
      <p:pic>
        <p:nvPicPr>
          <p:cNvPr id="10" name="Picture 9" descr="growing church 02.jpg"/>
          <p:cNvPicPr>
            <a:picLocks noChangeAspect="1"/>
          </p:cNvPicPr>
          <p:nvPr userDrawn="1"/>
        </p:nvPicPr>
        <p:blipFill>
          <a:blip r:embed="rId2" cstate="print">
            <a:lum contrast="10000"/>
          </a:blip>
          <a:stretch>
            <a:fillRect/>
          </a:stretch>
        </p:blipFill>
        <p:spPr>
          <a:xfrm>
            <a:off x="3276600" y="2133600"/>
            <a:ext cx="2590800" cy="2914650"/>
          </a:xfrm>
          <a:prstGeom prst="rect">
            <a:avLst/>
          </a:prstGeom>
        </p:spPr>
      </p:pic>
      <p:pic>
        <p:nvPicPr>
          <p:cNvPr id="11" name="Picture 10" descr="Devoted-Sermon_Draft-1.jpg"/>
          <p:cNvPicPr>
            <a:picLocks noChangeAspect="1"/>
          </p:cNvPicPr>
          <p:nvPr userDrawn="1"/>
        </p:nvPicPr>
        <p:blipFill>
          <a:blip r:embed="rId3" cstate="print"/>
          <a:stretch>
            <a:fillRect/>
          </a:stretch>
        </p:blipFill>
        <p:spPr>
          <a:xfrm>
            <a:off x="3581400" y="4648200"/>
            <a:ext cx="2057400" cy="663324"/>
          </a:xfrm>
          <a:prstGeom prst="rect">
            <a:avLst/>
          </a:prstGeom>
        </p:spPr>
      </p:pic>
      <p:sp>
        <p:nvSpPr>
          <p:cNvPr id="3" name="Subtitle 2"/>
          <p:cNvSpPr>
            <a:spLocks noGrp="1"/>
          </p:cNvSpPr>
          <p:nvPr>
            <p:ph type="subTitle" idx="1" hasCustomPrompt="1"/>
          </p:nvPr>
        </p:nvSpPr>
        <p:spPr>
          <a:xfrm>
            <a:off x="1371600" y="5486400"/>
            <a:ext cx="6400800" cy="838200"/>
          </a:xfrm>
        </p:spPr>
        <p:txBody>
          <a:bodyPr anchor="ctr"/>
          <a:lstStyle>
            <a:lvl1pPr marL="0" indent="0" algn="ctr">
              <a:buNone/>
              <a:defRPr>
                <a:solidFill>
                  <a:srgbClr val="007A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3/28/2016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3/28/2016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000">
                <a:solidFill>
                  <a:srgbClr val="8E0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3600" b="0">
                <a:solidFill>
                  <a:srgbClr val="007A00"/>
                </a:solidFill>
                <a:latin typeface="Georgia" pitchFamily="18" charset="0"/>
              </a:defRPr>
            </a:lvl1pPr>
            <a:lvl2pPr>
              <a:defRPr sz="2800" b="0">
                <a:solidFill>
                  <a:srgbClr val="007A00"/>
                </a:solidFill>
                <a:latin typeface="Georgia" pitchFamily="18" charset="0"/>
              </a:defRPr>
            </a:lvl2pPr>
            <a:lvl3pPr>
              <a:defRPr sz="2400" b="0">
                <a:solidFill>
                  <a:srgbClr val="007A00"/>
                </a:solidFill>
                <a:latin typeface="Georgia" pitchFamily="18" charset="0"/>
              </a:defRPr>
            </a:lvl3pPr>
            <a:lvl4pPr>
              <a:defRPr sz="1800" b="0">
                <a:solidFill>
                  <a:srgbClr val="009900"/>
                </a:solidFill>
                <a:latin typeface="Georgia" pitchFamily="18" charset="0"/>
              </a:defRPr>
            </a:lvl4pPr>
            <a:lvl5pPr>
              <a:defRPr sz="1800" b="0">
                <a:solidFill>
                  <a:srgbClr val="009900"/>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3/28/2016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3/28/2016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a:xfrm>
            <a:off x="0" y="0"/>
            <a:ext cx="9144000" cy="6858000"/>
          </a:xfrm>
          <a:prstGeom prst="rect">
            <a:avLst/>
          </a:prstGeom>
          <a:solidFill>
            <a:srgbClr val="1D1D1D">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hurch leadership  02.jpg"/>
          <p:cNvPicPr>
            <a:picLocks noChangeAspect="1"/>
          </p:cNvPicPr>
          <p:nvPr userDrawn="1"/>
        </p:nvPicPr>
        <p:blipFill>
          <a:blip r:embed="rId13" cstate="print">
            <a:lum bright="-12000" contrast="10000"/>
          </a:blip>
          <a:stretch>
            <a:fillRect/>
          </a:stretch>
        </p:blipFill>
        <p:spPr>
          <a:xfrm>
            <a:off x="0" y="0"/>
            <a:ext cx="9144000" cy="6858000"/>
          </a:xfrm>
          <a:prstGeom prst="rect">
            <a:avLst/>
          </a:prstGeom>
        </p:spPr>
      </p:pic>
      <p:sp>
        <p:nvSpPr>
          <p:cNvPr id="6" name="Rectangle 5"/>
          <p:cNvSpPr/>
          <p:nvPr userDrawn="1"/>
        </p:nvSpPr>
        <p:spPr>
          <a:xfrm>
            <a:off x="0" y="0"/>
            <a:ext cx="9144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0"/>
            <a:ext cx="9144000"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growing church 02.jpg"/>
          <p:cNvPicPr>
            <a:picLocks noChangeAspect="1"/>
          </p:cNvPicPr>
          <p:nvPr userDrawn="1"/>
        </p:nvPicPr>
        <p:blipFill>
          <a:blip r:embed="rId14" cstate="print">
            <a:lum bright="15000" contrast="10000"/>
          </a:blip>
          <a:stretch>
            <a:fillRect/>
          </a:stretch>
        </p:blipFill>
        <p:spPr>
          <a:xfrm>
            <a:off x="3276600" y="2362200"/>
            <a:ext cx="2590800" cy="2914650"/>
          </a:xfrm>
          <a:prstGeom prst="rect">
            <a:avLst/>
          </a:prstGeom>
        </p:spPr>
      </p:pic>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533400" y="1828800"/>
            <a:ext cx="8229600" cy="4449763"/>
          </a:xfrm>
          <a:prstGeom prst="rect">
            <a:avLst/>
          </a:prstGeom>
          <a:solidFill>
            <a:schemeClr val="bg1">
              <a:alpha val="60000"/>
            </a:schemeClr>
          </a:solidFill>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000" kern="1200">
          <a:solidFill>
            <a:srgbClr val="8E0000"/>
          </a:solidFill>
          <a:effectLst>
            <a:innerShdw blurRad="63500" dist="50800">
              <a:prstClr val="black">
                <a:alpha val="50000"/>
              </a:prstClr>
            </a:innerShd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b="0" kern="1200">
          <a:solidFill>
            <a:srgbClr val="007A00"/>
          </a:solidFill>
          <a:effectLst>
            <a:innerShdw blurRad="63500" dist="50800">
              <a:prstClr val="black">
                <a:alpha val="50000"/>
              </a:prstClr>
            </a:innerShd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rgbClr val="007A00"/>
          </a:solidFill>
          <a:effectLst>
            <a:innerShdw blurRad="63500" dist="50800">
              <a:prstClr val="black">
                <a:alpha val="50000"/>
              </a:prstClr>
            </a:innerShd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rgbClr val="007A00"/>
          </a:solidFill>
          <a:effectLst>
            <a:innerShdw blurRad="63500" dist="50800">
              <a:prstClr val="black">
                <a:alpha val="50000"/>
              </a:prstClr>
            </a:innerShd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rgbClr val="009900"/>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rgbClr val="009900"/>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growing church 02.jpg"/>
          <p:cNvPicPr>
            <a:picLocks noChangeAspect="1"/>
          </p:cNvPicPr>
          <p:nvPr/>
        </p:nvPicPr>
        <p:blipFill>
          <a:blip r:embed="rId2" cstate="print">
            <a:lum contrast="10000"/>
          </a:blip>
          <a:stretch>
            <a:fillRect/>
          </a:stretch>
        </p:blipFill>
        <p:spPr>
          <a:xfrm>
            <a:off x="3276600" y="2133600"/>
            <a:ext cx="2590800" cy="2914650"/>
          </a:xfrm>
          <a:prstGeom prst="rect">
            <a:avLst/>
          </a:prstGeom>
        </p:spPr>
      </p:pic>
      <p:sp>
        <p:nvSpPr>
          <p:cNvPr id="4" name="Title 3"/>
          <p:cNvSpPr>
            <a:spLocks noGrp="1"/>
          </p:cNvSpPr>
          <p:nvPr>
            <p:ph type="ctrTitle"/>
          </p:nvPr>
        </p:nvSpPr>
        <p:spPr/>
        <p:txBody>
          <a:bodyPr/>
          <a:lstStyle/>
          <a:p>
            <a:r>
              <a:rPr lang="en-US" sz="4400" dirty="0" smtClean="0">
                <a:solidFill>
                  <a:srgbClr val="9A0000"/>
                </a:solidFill>
                <a:effectLst>
                  <a:innerShdw blurRad="63500" dist="50800" dir="18900000">
                    <a:prstClr val="black">
                      <a:alpha val="50000"/>
                    </a:prstClr>
                  </a:innerShdw>
                </a:effectLst>
              </a:rPr>
              <a:t>The Church</a:t>
            </a:r>
            <a:r>
              <a:rPr lang="en-US" sz="4400" dirty="0" smtClean="0">
                <a:solidFill>
                  <a:srgbClr val="9A0000"/>
                </a:solidFill>
              </a:rPr>
              <a:t/>
            </a:r>
            <a:br>
              <a:rPr lang="en-US" sz="4400" dirty="0" smtClean="0">
                <a:solidFill>
                  <a:srgbClr val="9A0000"/>
                </a:solidFill>
              </a:rPr>
            </a:br>
            <a:r>
              <a:rPr lang="en-US" sz="3600" dirty="0" smtClean="0">
                <a:solidFill>
                  <a:srgbClr val="9A0000"/>
                </a:solidFill>
              </a:rPr>
              <a:t>- One Heart and One Soul -</a:t>
            </a:r>
            <a:endParaRPr lang="en-US" sz="3600" dirty="0">
              <a:solidFill>
                <a:srgbClr val="9A0000"/>
              </a:solidFill>
            </a:endParaRPr>
          </a:p>
        </p:txBody>
      </p:sp>
      <p:sp>
        <p:nvSpPr>
          <p:cNvPr id="5" name="Subtitle 4"/>
          <p:cNvSpPr>
            <a:spLocks noGrp="1"/>
          </p:cNvSpPr>
          <p:nvPr>
            <p:ph type="subTitle" idx="1"/>
          </p:nvPr>
        </p:nvSpPr>
        <p:spPr/>
        <p:txBody>
          <a:bodyPr/>
          <a:lstStyle/>
          <a:p>
            <a:r>
              <a:rPr lang="en-US" dirty="0" smtClean="0"/>
              <a:t>Acts 2:42</a:t>
            </a:r>
            <a:endParaRPr lang="en-US" dirty="0"/>
          </a:p>
        </p:txBody>
      </p:sp>
      <p:pic>
        <p:nvPicPr>
          <p:cNvPr id="10" name="Picture 9" descr="one heart one soul banner.jpg"/>
          <p:cNvPicPr>
            <a:picLocks noChangeAspect="1"/>
          </p:cNvPicPr>
          <p:nvPr/>
        </p:nvPicPr>
        <p:blipFill>
          <a:blip r:embed="rId3" cstate="print">
            <a:lum bright="-9000" contrast="10000"/>
          </a:blip>
          <a:stretch>
            <a:fillRect/>
          </a:stretch>
        </p:blipFill>
        <p:spPr>
          <a:xfrm>
            <a:off x="3048000" y="4724400"/>
            <a:ext cx="2939143" cy="762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477000" cy="1295400"/>
          </a:xfrm>
        </p:spPr>
        <p:txBody>
          <a:bodyPr>
            <a:normAutofit fontScale="90000"/>
          </a:bodyPr>
          <a:lstStyle/>
          <a:p>
            <a:r>
              <a:rPr lang="en-US" dirty="0" smtClean="0"/>
              <a:t>Benefit of the body placed above benefit of individual..</a:t>
            </a:r>
            <a:endParaRPr lang="en-US" dirty="0"/>
          </a:p>
        </p:txBody>
      </p:sp>
      <p:pic>
        <p:nvPicPr>
          <p:cNvPr id="5" name="Picture 4" descr="one in christ 02.jpg"/>
          <p:cNvPicPr>
            <a:picLocks noChangeAspect="1"/>
          </p:cNvPicPr>
          <p:nvPr/>
        </p:nvPicPr>
        <p:blipFill>
          <a:blip r:embed="rId2" cstate="print">
            <a:lum contrast="10000"/>
          </a:blip>
          <a:stretch>
            <a:fillRect/>
          </a:stretch>
        </p:blipFill>
        <p:spPr>
          <a:xfrm>
            <a:off x="0" y="1676400"/>
            <a:ext cx="9144000" cy="4267200"/>
          </a:xfrm>
          <a:prstGeom prst="rect">
            <a:avLst/>
          </a:prstGeom>
        </p:spPr>
      </p:pic>
      <p:pic>
        <p:nvPicPr>
          <p:cNvPr id="6" name="Picture 5" descr="one heart one soul banner.jpg"/>
          <p:cNvPicPr>
            <a:picLocks noChangeAspect="1"/>
          </p:cNvPicPr>
          <p:nvPr/>
        </p:nvPicPr>
        <p:blipFill>
          <a:blip r:embed="rId3" cstate="print">
            <a:lum bright="-9000" contrast="10000"/>
          </a:blip>
          <a:stretch>
            <a:fillRect/>
          </a:stretch>
        </p:blipFill>
        <p:spPr>
          <a:xfrm>
            <a:off x="6781800" y="6019800"/>
            <a:ext cx="2057400" cy="533400"/>
          </a:xfrm>
          <a:prstGeom prst="rect">
            <a:avLst/>
          </a:prstGeom>
        </p:spPr>
      </p:pic>
      <p:sp>
        <p:nvSpPr>
          <p:cNvPr id="3" name="Content Placeholder 2"/>
          <p:cNvSpPr>
            <a:spLocks noGrp="1"/>
          </p:cNvSpPr>
          <p:nvPr>
            <p:ph idx="1"/>
          </p:nvPr>
        </p:nvSpPr>
        <p:spPr>
          <a:xfrm>
            <a:off x="381000" y="1752601"/>
            <a:ext cx="8382000" cy="4114800"/>
          </a:xfrm>
        </p:spPr>
        <p:txBody>
          <a:bodyPr/>
          <a:lstStyle/>
          <a:p>
            <a:pPr>
              <a:lnSpc>
                <a:spcPts val="3300"/>
              </a:lnSpc>
            </a:pPr>
            <a:r>
              <a:rPr lang="en-US" sz="3200" dirty="0" smtClean="0"/>
              <a:t>Acts 4:32  Now the multitude of those who believed were of one heart and one soul; </a:t>
            </a:r>
            <a:r>
              <a:rPr lang="en-US" sz="3200" dirty="0" smtClean="0">
                <a:solidFill>
                  <a:srgbClr val="FF0000"/>
                </a:solidFill>
              </a:rPr>
              <a:t>neither did anyone say that any of the things he possessed was his own</a:t>
            </a:r>
            <a:r>
              <a:rPr lang="en-US" sz="3200" dirty="0" smtClean="0"/>
              <a:t>, but they had all things in common. </a:t>
            </a:r>
            <a:endParaRPr lang="en-US" dirty="0" smtClean="0"/>
          </a:p>
          <a:p>
            <a:pPr>
              <a:lnSpc>
                <a:spcPts val="3300"/>
              </a:lnSpc>
            </a:pPr>
            <a:r>
              <a:rPr lang="en-US" sz="3200" dirty="0" smtClean="0"/>
              <a:t>Acts 5:4  While it remained, </a:t>
            </a:r>
            <a:r>
              <a:rPr lang="en-US" sz="3200" dirty="0" smtClean="0">
                <a:solidFill>
                  <a:srgbClr val="008EC0"/>
                </a:solidFill>
              </a:rPr>
              <a:t>was it not your own?</a:t>
            </a:r>
            <a:r>
              <a:rPr lang="en-US" sz="3200" dirty="0" smtClean="0"/>
              <a:t> And after it was sold, </a:t>
            </a:r>
            <a:r>
              <a:rPr lang="en-US" sz="3200" dirty="0" smtClean="0">
                <a:solidFill>
                  <a:srgbClr val="008EC0"/>
                </a:solidFill>
              </a:rPr>
              <a:t>was it not in your own control</a:t>
            </a:r>
            <a:r>
              <a:rPr lang="en-US" sz="3200" dirty="0" smtClean="0"/>
              <a:t>? </a:t>
            </a:r>
          </a:p>
          <a:p>
            <a:pPr lvl="1">
              <a:lnSpc>
                <a:spcPts val="3300"/>
              </a:lnSpc>
            </a:pPr>
            <a:r>
              <a:rPr lang="en-US" sz="2400" dirty="0" smtClean="0"/>
              <a:t>They had individual ownership, not communism</a:t>
            </a:r>
          </a:p>
          <a:p>
            <a:pPr>
              <a:lnSpc>
                <a:spcPts val="3300"/>
              </a:lnSpc>
              <a:buNone/>
            </a:pP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477000" cy="1295400"/>
          </a:xfrm>
        </p:spPr>
        <p:txBody>
          <a:bodyPr>
            <a:normAutofit fontScale="90000"/>
          </a:bodyPr>
          <a:lstStyle/>
          <a:p>
            <a:r>
              <a:rPr lang="en-US" dirty="0" smtClean="0"/>
              <a:t>Benefit of the body placed above benefit of individual..</a:t>
            </a:r>
            <a:endParaRPr lang="en-US" dirty="0"/>
          </a:p>
        </p:txBody>
      </p:sp>
      <p:pic>
        <p:nvPicPr>
          <p:cNvPr id="5" name="Picture 4" descr="one in christ 02.jpg"/>
          <p:cNvPicPr>
            <a:picLocks noChangeAspect="1"/>
          </p:cNvPicPr>
          <p:nvPr/>
        </p:nvPicPr>
        <p:blipFill>
          <a:blip r:embed="rId2" cstate="print">
            <a:lum contrast="10000"/>
          </a:blip>
          <a:stretch>
            <a:fillRect/>
          </a:stretch>
        </p:blipFill>
        <p:spPr>
          <a:xfrm>
            <a:off x="0" y="1676400"/>
            <a:ext cx="9144000" cy="4267200"/>
          </a:xfrm>
          <a:prstGeom prst="rect">
            <a:avLst/>
          </a:prstGeom>
        </p:spPr>
      </p:pic>
      <p:pic>
        <p:nvPicPr>
          <p:cNvPr id="6" name="Picture 5" descr="one heart one soul banner.jpg"/>
          <p:cNvPicPr>
            <a:picLocks noChangeAspect="1"/>
          </p:cNvPicPr>
          <p:nvPr/>
        </p:nvPicPr>
        <p:blipFill>
          <a:blip r:embed="rId3" cstate="print">
            <a:lum bright="-9000" contrast="10000"/>
          </a:blip>
          <a:stretch>
            <a:fillRect/>
          </a:stretch>
        </p:blipFill>
        <p:spPr>
          <a:xfrm>
            <a:off x="6781800" y="6019800"/>
            <a:ext cx="2057400" cy="533400"/>
          </a:xfrm>
          <a:prstGeom prst="rect">
            <a:avLst/>
          </a:prstGeom>
        </p:spPr>
      </p:pic>
      <p:sp>
        <p:nvSpPr>
          <p:cNvPr id="3" name="Content Placeholder 2"/>
          <p:cNvSpPr>
            <a:spLocks noGrp="1"/>
          </p:cNvSpPr>
          <p:nvPr>
            <p:ph idx="1"/>
          </p:nvPr>
        </p:nvSpPr>
        <p:spPr>
          <a:xfrm>
            <a:off x="381000" y="1752601"/>
            <a:ext cx="8382000" cy="4114800"/>
          </a:xfrm>
        </p:spPr>
        <p:txBody>
          <a:bodyPr>
            <a:normAutofit fontScale="85000" lnSpcReduction="10000"/>
          </a:bodyPr>
          <a:lstStyle/>
          <a:p>
            <a:r>
              <a:rPr lang="en-US" sz="3200" dirty="0" smtClean="0"/>
              <a:t>Philippians 2:3-8 Let nothing be done through selfish ambition or conceit, but in lowliness of mind let each esteem others better than himself. 4 Let each of you look out not only for his own interests, but also for the interests of others. </a:t>
            </a:r>
          </a:p>
          <a:p>
            <a:r>
              <a:rPr lang="en-US" sz="3200" dirty="0" smtClean="0"/>
              <a:t>5 Let this mind be in you which was also in Christ Jesus, 6 who, </a:t>
            </a:r>
            <a:r>
              <a:rPr lang="en-US" sz="3200" dirty="0" smtClean="0">
                <a:solidFill>
                  <a:srgbClr val="FF0000"/>
                </a:solidFill>
              </a:rPr>
              <a:t>being in the form of God, did not consider it robbery to be equal with God</a:t>
            </a:r>
            <a:r>
              <a:rPr lang="en-US" sz="3200" dirty="0" smtClean="0"/>
              <a:t>, 7 but made Himself of no reputation, taking the form of a bondservant, and coming in the likeness of men. </a:t>
            </a:r>
          </a:p>
          <a:p>
            <a:pPr>
              <a:lnSpc>
                <a:spcPts val="3300"/>
              </a:lnSpc>
              <a:buNone/>
            </a:pPr>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3" descr="unity in the church.jpg"/>
          <p:cNvPicPr>
            <a:picLocks noChangeAspect="1"/>
          </p:cNvPicPr>
          <p:nvPr/>
        </p:nvPicPr>
        <p:blipFill>
          <a:blip r:embed="rId2" cstate="print"/>
          <a:stretch>
            <a:fillRect/>
          </a:stretch>
        </p:blipFill>
        <p:spPr>
          <a:xfrm>
            <a:off x="0" y="0"/>
            <a:ext cx="9144000" cy="6858000"/>
          </a:xfrm>
          <a:prstGeom prst="rect">
            <a:avLst/>
          </a:prstGeom>
          <a:solidFill>
            <a:schemeClr val="bg1">
              <a:alpha val="60000"/>
            </a:schemeClr>
          </a:solidFill>
        </p:spPr>
      </p:pic>
      <p:sp>
        <p:nvSpPr>
          <p:cNvPr id="9" name="Rectangle 8"/>
          <p:cNvSpPr/>
          <p:nvPr/>
        </p:nvSpPr>
        <p:spPr>
          <a:xfrm>
            <a:off x="0" y="0"/>
            <a:ext cx="9144000" cy="68580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304800"/>
            <a:ext cx="6248400" cy="1143000"/>
          </a:xfrm>
          <a:solidFill>
            <a:schemeClr val="bg1">
              <a:alpha val="55000"/>
            </a:schemeClr>
          </a:solidFill>
        </p:spPr>
        <p:txBody>
          <a:bodyPr>
            <a:normAutofit fontScale="90000"/>
          </a:bodyPr>
          <a:lstStyle/>
          <a:p>
            <a:r>
              <a:rPr lang="en-US" dirty="0" smtClean="0"/>
              <a:t>Subordinating our own goals to the goals of the body..</a:t>
            </a:r>
            <a:endParaRPr lang="en-US" dirty="0"/>
          </a:p>
        </p:txBody>
      </p:sp>
      <p:sp>
        <p:nvSpPr>
          <p:cNvPr id="7" name="Content Placeholder 6"/>
          <p:cNvSpPr>
            <a:spLocks noGrp="1"/>
          </p:cNvSpPr>
          <p:nvPr>
            <p:ph idx="1"/>
          </p:nvPr>
        </p:nvSpPr>
        <p:spPr>
          <a:xfrm>
            <a:off x="457200" y="1828800"/>
            <a:ext cx="8382000" cy="4449763"/>
          </a:xfrm>
          <a:solidFill>
            <a:schemeClr val="bg1">
              <a:alpha val="70000"/>
            </a:schemeClr>
          </a:solidFill>
        </p:spPr>
        <p:txBody>
          <a:bodyPr/>
          <a:lstStyle/>
          <a:p>
            <a:r>
              <a:rPr lang="en-US" dirty="0" smtClean="0"/>
              <a:t>We each have our own lives to lead..</a:t>
            </a:r>
          </a:p>
          <a:p>
            <a:pPr lvl="1"/>
            <a:r>
              <a:rPr lang="en-US" dirty="0" smtClean="0"/>
              <a:t>Providing for our families..</a:t>
            </a:r>
          </a:p>
          <a:p>
            <a:pPr lvl="2"/>
            <a:r>
              <a:rPr lang="en-US" dirty="0" smtClean="0"/>
              <a:t>1 Timothy 5:8 But if anyone does not provide for his own, and especially for those of his household, he has denied the faith and is worse than an unbeliever. </a:t>
            </a:r>
          </a:p>
          <a:p>
            <a:pPr lvl="1"/>
            <a:r>
              <a:rPr lang="en-US" dirty="0" smtClean="0"/>
              <a:t>We still have our own jobs, homes, goals..</a:t>
            </a:r>
          </a:p>
          <a:p>
            <a:pPr lvl="2"/>
            <a:r>
              <a:rPr lang="en-US" dirty="0" smtClean="0"/>
              <a:t>These goals are subordinated to Christ and His body</a:t>
            </a:r>
          </a:p>
          <a:p>
            <a:pPr lvl="2"/>
            <a:r>
              <a:rPr lang="en-US" dirty="0" smtClean="0"/>
              <a:t>Individual pursuits now take on new purpose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dissolve">
                                      <p:cBhvr>
                                        <p:cTn id="10" dur="500"/>
                                        <p:tgtEl>
                                          <p:spTgt spid="7">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dissolve">
                                      <p:cBhvr>
                                        <p:cTn id="13" dur="500"/>
                                        <p:tgtEl>
                                          <p:spTgt spid="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dissolve">
                                      <p:cBhvr>
                                        <p:cTn id="18" dur="500"/>
                                        <p:tgtEl>
                                          <p:spTgt spid="7">
                                            <p:txEl>
                                              <p:pRg st="3" end="3"/>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dissolve">
                                      <p:cBhvr>
                                        <p:cTn id="21" dur="500"/>
                                        <p:tgtEl>
                                          <p:spTgt spid="7">
                                            <p:txEl>
                                              <p:pRg st="4" end="4"/>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7">
                                            <p:txEl>
                                              <p:pRg st="5" end="5"/>
                                            </p:txEl>
                                          </p:spTgt>
                                        </p:tgtEl>
                                        <p:attrNameLst>
                                          <p:attrName>style.visibility</p:attrName>
                                        </p:attrNameLst>
                                      </p:cBhvr>
                                      <p:to>
                                        <p:strVal val="visible"/>
                                      </p:to>
                                    </p:set>
                                    <p:animEffect transition="in" filter="dissolve">
                                      <p:cBhvr>
                                        <p:cTn id="24"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ravels-in-acts-gamaliels-wisdom.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a:off x="0" y="0"/>
            <a:ext cx="9144000" cy="68580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381000" y="304800"/>
            <a:ext cx="6477000" cy="1143000"/>
          </a:xfrm>
          <a:solidFill>
            <a:schemeClr val="bg1">
              <a:alpha val="70000"/>
            </a:schemeClr>
          </a:solidFill>
        </p:spPr>
        <p:txBody>
          <a:bodyPr>
            <a:normAutofit fontScale="90000"/>
          </a:bodyPr>
          <a:lstStyle/>
          <a:p>
            <a:r>
              <a:rPr lang="en-US" dirty="0" smtClean="0"/>
              <a:t>Unity in Christ overshadowed diversity of backgrounds..</a:t>
            </a:r>
            <a:endParaRPr lang="en-US" dirty="0"/>
          </a:p>
        </p:txBody>
      </p:sp>
      <p:sp>
        <p:nvSpPr>
          <p:cNvPr id="5" name="Content Placeholder 4"/>
          <p:cNvSpPr>
            <a:spLocks noGrp="1"/>
          </p:cNvSpPr>
          <p:nvPr>
            <p:ph idx="1"/>
          </p:nvPr>
        </p:nvSpPr>
        <p:spPr>
          <a:xfrm>
            <a:off x="304800" y="1828800"/>
            <a:ext cx="8458200" cy="4449763"/>
          </a:xfrm>
        </p:spPr>
        <p:txBody>
          <a:bodyPr>
            <a:normAutofit lnSpcReduction="10000"/>
          </a:bodyPr>
          <a:lstStyle/>
          <a:p>
            <a:pPr>
              <a:lnSpc>
                <a:spcPts val="3000"/>
              </a:lnSpc>
            </a:pPr>
            <a:r>
              <a:rPr lang="en-US" sz="2800" dirty="0" smtClean="0"/>
              <a:t>Acts 2:5-11 And there were dwelling in Jerusalem Jews, devout men, from every nation under heaven. 6 And when this sound occurred, the multitude came together, and were confused, because everyone heard them speak in his own language.. </a:t>
            </a:r>
          </a:p>
          <a:p>
            <a:r>
              <a:rPr lang="en-US" sz="2800" dirty="0" smtClean="0"/>
              <a:t>Acts 6:1-2 Now in those days, when the number of the disciples was multiplying, there arose a complaint against the Hebrews by the Hellenists, because their widows were neglected in the daily distribution.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ravels-in-acts-gamaliels-wisdom.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a:off x="0" y="0"/>
            <a:ext cx="9144000" cy="68580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381000" y="304800"/>
            <a:ext cx="6477000" cy="1143000"/>
          </a:xfrm>
          <a:solidFill>
            <a:schemeClr val="bg1">
              <a:alpha val="70000"/>
            </a:schemeClr>
          </a:solidFill>
        </p:spPr>
        <p:txBody>
          <a:bodyPr>
            <a:normAutofit fontScale="90000"/>
          </a:bodyPr>
          <a:lstStyle/>
          <a:p>
            <a:r>
              <a:rPr lang="en-US" dirty="0" smtClean="0"/>
              <a:t>Unity in Christ overshadowed diversity of backgrounds..</a:t>
            </a:r>
            <a:endParaRPr lang="en-US" dirty="0"/>
          </a:p>
        </p:txBody>
      </p:sp>
      <p:sp>
        <p:nvSpPr>
          <p:cNvPr id="5" name="Content Placeholder 4"/>
          <p:cNvSpPr>
            <a:spLocks noGrp="1"/>
          </p:cNvSpPr>
          <p:nvPr>
            <p:ph idx="1"/>
          </p:nvPr>
        </p:nvSpPr>
        <p:spPr>
          <a:xfrm>
            <a:off x="304800" y="1828800"/>
            <a:ext cx="8458200" cy="4449763"/>
          </a:xfrm>
        </p:spPr>
        <p:txBody>
          <a:bodyPr>
            <a:normAutofit/>
          </a:bodyPr>
          <a:lstStyle/>
          <a:p>
            <a:r>
              <a:rPr lang="en-US" sz="2800" dirty="0" smtClean="0"/>
              <a:t>Colossians 3:9-11 you have put off the old man with his deeds, 10 and have put on the new man who is renewed in knowledge according to the image of Him who created him, 11 where there is neither Greek nor Jew, circumcised nor uncircumcised, barbarian, Scythian, slave nor free, but Christ is all and in all.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tanding at the cross.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a:off x="0" y="0"/>
            <a:ext cx="9144000" cy="6858000"/>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381000" y="304800"/>
            <a:ext cx="6629400" cy="1143000"/>
          </a:xfrm>
          <a:solidFill>
            <a:schemeClr val="bg1">
              <a:alpha val="55000"/>
            </a:schemeClr>
          </a:solidFill>
        </p:spPr>
        <p:txBody>
          <a:bodyPr>
            <a:normAutofit fontScale="90000"/>
          </a:bodyPr>
          <a:lstStyle/>
          <a:p>
            <a:r>
              <a:rPr lang="en-US" dirty="0" smtClean="0"/>
              <a:t>Unity increases our testimony of the risen Jesus..</a:t>
            </a:r>
            <a:endParaRPr lang="en-US" dirty="0"/>
          </a:p>
        </p:txBody>
      </p:sp>
      <p:sp>
        <p:nvSpPr>
          <p:cNvPr id="5" name="Content Placeholder 4"/>
          <p:cNvSpPr>
            <a:spLocks noGrp="1"/>
          </p:cNvSpPr>
          <p:nvPr>
            <p:ph idx="1"/>
          </p:nvPr>
        </p:nvSpPr>
        <p:spPr/>
        <p:txBody>
          <a:bodyPr>
            <a:normAutofit/>
          </a:bodyPr>
          <a:lstStyle/>
          <a:p>
            <a:r>
              <a:rPr lang="en-US" sz="3000" dirty="0" smtClean="0"/>
              <a:t>Acts 4:33 And with great power the apostles gave witness to the resurrection of the Lord Jesus. And great grace was upon them all. </a:t>
            </a:r>
          </a:p>
          <a:p>
            <a:r>
              <a:rPr lang="en-US" sz="3000" dirty="0" smtClean="0"/>
              <a:t>John 17:20-21 "I do not pray for these alone, but also for those who will believe in Me through their word;  21 that they all may be one, as You, Father, are in Me, and I in You; that they also may be one in Us, that the world may believe that You sent Me.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e-Body-of-Christ-Open-1.jpg"/>
          <p:cNvPicPr>
            <a:picLocks noChangeAspect="1"/>
          </p:cNvPicPr>
          <p:nvPr/>
        </p:nvPicPr>
        <p:blipFill>
          <a:blip r:embed="rId2" cstate="print"/>
          <a:stretch>
            <a:fillRect/>
          </a:stretch>
        </p:blipFill>
        <p:spPr>
          <a:xfrm>
            <a:off x="0" y="0"/>
            <a:ext cx="9144000" cy="6858000"/>
          </a:xfrm>
          <a:prstGeom prst="rect">
            <a:avLst/>
          </a:prstGeom>
        </p:spPr>
      </p:pic>
      <p:sp>
        <p:nvSpPr>
          <p:cNvPr id="4" name="Subtitle 3"/>
          <p:cNvSpPr>
            <a:spLocks noGrp="1"/>
          </p:cNvSpPr>
          <p:nvPr>
            <p:ph type="subTitle" idx="1"/>
          </p:nvPr>
        </p:nvSpPr>
        <p:spPr>
          <a:xfrm>
            <a:off x="152400" y="5334000"/>
            <a:ext cx="8686800" cy="1219200"/>
          </a:xfrm>
        </p:spPr>
        <p:txBody>
          <a:bodyPr>
            <a:normAutofit/>
          </a:bodyPr>
          <a:lstStyle/>
          <a:p>
            <a:r>
              <a:rPr lang="en-US" sz="3000" dirty="0" smtClean="0"/>
              <a:t>We are part of something bigger than ourselves..</a:t>
            </a:r>
          </a:p>
          <a:p>
            <a:r>
              <a:rPr lang="en-US" sz="3000" dirty="0" smtClean="0"/>
              <a:t>We must place the body above our own lives</a:t>
            </a:r>
            <a:endParaRPr lang="en-US" sz="3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growing church 02.jpg"/>
          <p:cNvPicPr>
            <a:picLocks noChangeAspect="1"/>
          </p:cNvPicPr>
          <p:nvPr/>
        </p:nvPicPr>
        <p:blipFill>
          <a:blip r:embed="rId2" cstate="print">
            <a:lum contrast="10000"/>
          </a:blip>
          <a:stretch>
            <a:fillRect/>
          </a:stretch>
        </p:blipFill>
        <p:spPr>
          <a:xfrm>
            <a:off x="3276600" y="2133600"/>
            <a:ext cx="2590800" cy="2914650"/>
          </a:xfrm>
          <a:prstGeom prst="rect">
            <a:avLst/>
          </a:prstGeom>
        </p:spPr>
      </p:pic>
      <p:sp>
        <p:nvSpPr>
          <p:cNvPr id="4" name="Title 3"/>
          <p:cNvSpPr>
            <a:spLocks noGrp="1"/>
          </p:cNvSpPr>
          <p:nvPr>
            <p:ph type="ctrTitle"/>
          </p:nvPr>
        </p:nvSpPr>
        <p:spPr/>
        <p:txBody>
          <a:bodyPr/>
          <a:lstStyle/>
          <a:p>
            <a:r>
              <a:rPr lang="en-US" sz="4400" dirty="0" smtClean="0">
                <a:solidFill>
                  <a:srgbClr val="9A0000"/>
                </a:solidFill>
                <a:effectLst>
                  <a:innerShdw blurRad="63500" dist="50800" dir="18900000">
                    <a:prstClr val="black">
                      <a:alpha val="50000"/>
                    </a:prstClr>
                  </a:innerShdw>
                </a:effectLst>
              </a:rPr>
              <a:t>The Church</a:t>
            </a:r>
            <a:r>
              <a:rPr lang="en-US" sz="4400" dirty="0" smtClean="0">
                <a:solidFill>
                  <a:srgbClr val="9A0000"/>
                </a:solidFill>
              </a:rPr>
              <a:t/>
            </a:r>
            <a:br>
              <a:rPr lang="en-US" sz="4400" dirty="0" smtClean="0">
                <a:solidFill>
                  <a:srgbClr val="9A0000"/>
                </a:solidFill>
              </a:rPr>
            </a:br>
            <a:r>
              <a:rPr lang="en-US" sz="3600" dirty="0" smtClean="0">
                <a:solidFill>
                  <a:srgbClr val="9A0000"/>
                </a:solidFill>
              </a:rPr>
              <a:t>- One Heart and One Soul -</a:t>
            </a:r>
            <a:endParaRPr lang="en-US" sz="3600" dirty="0">
              <a:solidFill>
                <a:srgbClr val="9A0000"/>
              </a:solidFill>
            </a:endParaRPr>
          </a:p>
        </p:txBody>
      </p:sp>
      <p:sp>
        <p:nvSpPr>
          <p:cNvPr id="5" name="Subtitle 4"/>
          <p:cNvSpPr>
            <a:spLocks noGrp="1"/>
          </p:cNvSpPr>
          <p:nvPr>
            <p:ph type="subTitle" idx="1"/>
          </p:nvPr>
        </p:nvSpPr>
        <p:spPr/>
        <p:txBody>
          <a:bodyPr/>
          <a:lstStyle/>
          <a:p>
            <a:r>
              <a:rPr lang="en-US" dirty="0" smtClean="0"/>
              <a:t>Acts 2:42</a:t>
            </a:r>
            <a:endParaRPr lang="en-US" dirty="0"/>
          </a:p>
        </p:txBody>
      </p:sp>
      <p:pic>
        <p:nvPicPr>
          <p:cNvPr id="10" name="Picture 9" descr="one heart one soul banner.jpg"/>
          <p:cNvPicPr>
            <a:picLocks noChangeAspect="1"/>
          </p:cNvPicPr>
          <p:nvPr/>
        </p:nvPicPr>
        <p:blipFill>
          <a:blip r:embed="rId3" cstate="print">
            <a:lum bright="-9000" contrast="10000"/>
          </a:blip>
          <a:stretch>
            <a:fillRect/>
          </a:stretch>
        </p:blipFill>
        <p:spPr>
          <a:xfrm>
            <a:off x="3048000" y="4724400"/>
            <a:ext cx="2939143" cy="762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rowd ER.jpg"/>
          <p:cNvPicPr>
            <a:picLocks noChangeAspect="1"/>
          </p:cNvPicPr>
          <p:nvPr/>
        </p:nvPicPr>
        <p:blipFill>
          <a:blip r:embed="rId2" cstate="print">
            <a:lum bright="5000" contrast="10000"/>
          </a:blip>
          <a:stretch>
            <a:fillRect/>
          </a:stretch>
        </p:blipFill>
        <p:spPr>
          <a:xfrm>
            <a:off x="0" y="0"/>
            <a:ext cx="9144000" cy="6858000"/>
          </a:xfrm>
          <a:prstGeom prst="rect">
            <a:avLst/>
          </a:prstGeom>
        </p:spPr>
      </p:pic>
      <p:sp>
        <p:nvSpPr>
          <p:cNvPr id="3" name="Rectangle 2"/>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ubtitle 4"/>
          <p:cNvSpPr>
            <a:spLocks noGrp="1"/>
          </p:cNvSpPr>
          <p:nvPr>
            <p:ph type="subTitle" idx="1"/>
          </p:nvPr>
        </p:nvSpPr>
        <p:spPr>
          <a:xfrm>
            <a:off x="304800" y="5486400"/>
            <a:ext cx="8534400" cy="838200"/>
          </a:xfrm>
          <a:solidFill>
            <a:schemeClr val="bg1">
              <a:alpha val="70000"/>
            </a:schemeClr>
          </a:solidFill>
        </p:spPr>
        <p:txBody>
          <a:bodyPr>
            <a:normAutofit fontScale="92500"/>
          </a:bodyPr>
          <a:lstStyle/>
          <a:p>
            <a:r>
              <a:rPr lang="en-US" dirty="0" smtClean="0"/>
              <a:t>What are the keys to a strong active church?</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hat-did-the-early-church-believe-and-practice.jpg"/>
          <p:cNvPicPr>
            <a:picLocks noChangeAspect="1"/>
          </p:cNvPicPr>
          <p:nvPr/>
        </p:nvPicPr>
        <p:blipFill>
          <a:blip r:embed="rId2" cstate="print">
            <a:lum contrast="10000"/>
          </a:blip>
          <a:stretch>
            <a:fillRect/>
          </a:stretch>
        </p:blipFill>
        <p:spPr>
          <a:xfrm>
            <a:off x="0" y="0"/>
            <a:ext cx="9144000" cy="6858000"/>
          </a:xfrm>
          <a:prstGeom prst="rect">
            <a:avLst/>
          </a:prstGeom>
        </p:spPr>
      </p:pic>
      <p:sp>
        <p:nvSpPr>
          <p:cNvPr id="5" name="Rectangle 4"/>
          <p:cNvSpPr/>
          <p:nvPr/>
        </p:nvSpPr>
        <p:spPr>
          <a:xfrm>
            <a:off x="0" y="0"/>
            <a:ext cx="9144000" cy="6858000"/>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ubtitle 3"/>
          <p:cNvSpPr>
            <a:spLocks noGrp="1"/>
          </p:cNvSpPr>
          <p:nvPr>
            <p:ph type="subTitle" idx="1"/>
          </p:nvPr>
        </p:nvSpPr>
        <p:spPr>
          <a:xfrm>
            <a:off x="457200" y="5791200"/>
            <a:ext cx="8229600" cy="838200"/>
          </a:xfrm>
          <a:solidFill>
            <a:schemeClr val="bg1">
              <a:alpha val="70000"/>
            </a:schemeClr>
          </a:solidFill>
        </p:spPr>
        <p:txBody>
          <a:bodyPr>
            <a:normAutofit fontScale="92500"/>
          </a:bodyPr>
          <a:lstStyle/>
          <a:p>
            <a:r>
              <a:rPr lang="en-US" dirty="0" smtClean="0"/>
              <a:t>God’s manual for the strong living church..</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#1 Devoted to God..</a:t>
            </a:r>
            <a:endParaRPr lang="en-US" dirty="0"/>
          </a:p>
        </p:txBody>
      </p:sp>
      <p:sp>
        <p:nvSpPr>
          <p:cNvPr id="3" name="Content Placeholder 2"/>
          <p:cNvSpPr>
            <a:spLocks noGrp="1"/>
          </p:cNvSpPr>
          <p:nvPr>
            <p:ph idx="4294967295"/>
          </p:nvPr>
        </p:nvSpPr>
        <p:spPr>
          <a:xfrm>
            <a:off x="914400" y="1828800"/>
            <a:ext cx="8229600" cy="4449763"/>
          </a:xfrm>
        </p:spPr>
        <p:txBody>
          <a:bodyPr/>
          <a:lstStyle/>
          <a:p>
            <a:r>
              <a:rPr lang="en-US" dirty="0" smtClean="0"/>
              <a:t>Acts 2:42 And they continued steadfastly in the apostles' doctrine and fellowship, in the breaking of bread, and in prayers.</a:t>
            </a:r>
          </a:p>
          <a:p>
            <a:endParaRPr lang="en-US" dirty="0"/>
          </a:p>
        </p:txBody>
      </p:sp>
      <p:pic>
        <p:nvPicPr>
          <p:cNvPr id="4" name="Picture 3" descr="Devoted-Sermon_Draft-1.jpg"/>
          <p:cNvPicPr>
            <a:picLocks noChangeAspect="1"/>
          </p:cNvPicPr>
          <p:nvPr/>
        </p:nvPicPr>
        <p:blipFill>
          <a:blip r:embed="rId2" cstate="print"/>
          <a:stretch>
            <a:fillRect/>
          </a:stretch>
        </p:blipFill>
        <p:spPr>
          <a:xfrm>
            <a:off x="3581400" y="4648200"/>
            <a:ext cx="2057400" cy="663324"/>
          </a:xfrm>
          <a:prstGeom prst="rect">
            <a:avLst/>
          </a:prstGeom>
        </p:spPr>
      </p:pic>
      <p:sp>
        <p:nvSpPr>
          <p:cNvPr id="5" name="TextBox 4"/>
          <p:cNvSpPr txBox="1"/>
          <p:nvPr/>
        </p:nvSpPr>
        <p:spPr>
          <a:xfrm>
            <a:off x="1219200" y="5638800"/>
            <a:ext cx="1981200" cy="461665"/>
          </a:xfrm>
          <a:prstGeom prst="rect">
            <a:avLst/>
          </a:prstGeom>
          <a:noFill/>
        </p:spPr>
        <p:txBody>
          <a:bodyPr wrap="square" rtlCol="0">
            <a:spAutoFit/>
          </a:bodyPr>
          <a:lstStyle/>
          <a:p>
            <a:pPr algn="ctr"/>
            <a:r>
              <a:rPr lang="en-US" sz="2400" dirty="0" smtClean="0">
                <a:solidFill>
                  <a:srgbClr val="0070C0"/>
                </a:solidFill>
                <a:effectLst>
                  <a:innerShdw blurRad="63500" dist="50800">
                    <a:prstClr val="black">
                      <a:alpha val="50000"/>
                    </a:prstClr>
                  </a:innerShdw>
                </a:effectLst>
                <a:latin typeface="Georgia" pitchFamily="18" charset="0"/>
              </a:rPr>
              <a:t>Learning</a:t>
            </a:r>
            <a:endParaRPr lang="en-US" sz="2400" dirty="0">
              <a:solidFill>
                <a:srgbClr val="0070C0"/>
              </a:solidFill>
              <a:effectLst>
                <a:innerShdw blurRad="63500" dist="50800">
                  <a:prstClr val="black">
                    <a:alpha val="50000"/>
                  </a:prstClr>
                </a:innerShdw>
              </a:effectLst>
              <a:latin typeface="Georgia" pitchFamily="18" charset="0"/>
            </a:endParaRPr>
          </a:p>
        </p:txBody>
      </p:sp>
      <p:sp>
        <p:nvSpPr>
          <p:cNvPr id="6" name="TextBox 5"/>
          <p:cNvSpPr txBox="1"/>
          <p:nvPr/>
        </p:nvSpPr>
        <p:spPr>
          <a:xfrm>
            <a:off x="2895600" y="5638800"/>
            <a:ext cx="1447800" cy="461665"/>
          </a:xfrm>
          <a:prstGeom prst="rect">
            <a:avLst/>
          </a:prstGeom>
          <a:noFill/>
        </p:spPr>
        <p:txBody>
          <a:bodyPr wrap="square" rtlCol="0">
            <a:spAutoFit/>
          </a:bodyPr>
          <a:lstStyle/>
          <a:p>
            <a:pPr algn="ctr"/>
            <a:r>
              <a:rPr lang="en-US" sz="2400" dirty="0" smtClean="0">
                <a:solidFill>
                  <a:srgbClr val="0070C0"/>
                </a:solidFill>
                <a:effectLst>
                  <a:innerShdw blurRad="63500" dist="50800">
                    <a:prstClr val="black">
                      <a:alpha val="50000"/>
                    </a:prstClr>
                  </a:innerShdw>
                </a:effectLst>
                <a:latin typeface="Georgia" pitchFamily="18" charset="0"/>
              </a:rPr>
              <a:t>Loving</a:t>
            </a:r>
            <a:endParaRPr lang="en-US" sz="2400" dirty="0">
              <a:solidFill>
                <a:srgbClr val="0070C0"/>
              </a:solidFill>
              <a:effectLst>
                <a:innerShdw blurRad="63500" dist="50800">
                  <a:prstClr val="black">
                    <a:alpha val="50000"/>
                  </a:prstClr>
                </a:innerShdw>
              </a:effectLst>
              <a:latin typeface="Georgia" pitchFamily="18" charset="0"/>
            </a:endParaRPr>
          </a:p>
        </p:txBody>
      </p:sp>
      <p:sp>
        <p:nvSpPr>
          <p:cNvPr id="7" name="TextBox 6"/>
          <p:cNvSpPr txBox="1"/>
          <p:nvPr/>
        </p:nvSpPr>
        <p:spPr>
          <a:xfrm>
            <a:off x="4572000" y="5638800"/>
            <a:ext cx="1981200" cy="461665"/>
          </a:xfrm>
          <a:prstGeom prst="rect">
            <a:avLst/>
          </a:prstGeom>
          <a:noFill/>
        </p:spPr>
        <p:txBody>
          <a:bodyPr wrap="square" rtlCol="0">
            <a:spAutoFit/>
          </a:bodyPr>
          <a:lstStyle/>
          <a:p>
            <a:pPr algn="ctr"/>
            <a:r>
              <a:rPr lang="en-US" sz="2400" dirty="0" smtClean="0">
                <a:solidFill>
                  <a:srgbClr val="0070C0"/>
                </a:solidFill>
                <a:effectLst>
                  <a:innerShdw blurRad="63500" dist="50800">
                    <a:prstClr val="black">
                      <a:alpha val="50000"/>
                    </a:prstClr>
                  </a:innerShdw>
                </a:effectLst>
                <a:latin typeface="Georgia" pitchFamily="18" charset="0"/>
              </a:rPr>
              <a:t>Communing</a:t>
            </a:r>
            <a:endParaRPr lang="en-US" sz="2400" dirty="0">
              <a:solidFill>
                <a:srgbClr val="0070C0"/>
              </a:solidFill>
              <a:effectLst>
                <a:innerShdw blurRad="63500" dist="50800">
                  <a:prstClr val="black">
                    <a:alpha val="50000"/>
                  </a:prstClr>
                </a:innerShdw>
              </a:effectLst>
              <a:latin typeface="Georgia" pitchFamily="18" charset="0"/>
            </a:endParaRPr>
          </a:p>
        </p:txBody>
      </p:sp>
      <p:sp>
        <p:nvSpPr>
          <p:cNvPr id="8" name="TextBox 7"/>
          <p:cNvSpPr txBox="1"/>
          <p:nvPr/>
        </p:nvSpPr>
        <p:spPr>
          <a:xfrm>
            <a:off x="6629400" y="5638800"/>
            <a:ext cx="1447800" cy="461665"/>
          </a:xfrm>
          <a:prstGeom prst="rect">
            <a:avLst/>
          </a:prstGeom>
          <a:noFill/>
        </p:spPr>
        <p:txBody>
          <a:bodyPr wrap="square" rtlCol="0">
            <a:spAutoFit/>
          </a:bodyPr>
          <a:lstStyle/>
          <a:p>
            <a:pPr algn="ctr"/>
            <a:r>
              <a:rPr lang="en-US" sz="2400" dirty="0" smtClean="0">
                <a:solidFill>
                  <a:srgbClr val="0070C0"/>
                </a:solidFill>
                <a:effectLst>
                  <a:innerShdw blurRad="63500" dist="50800">
                    <a:prstClr val="black">
                      <a:alpha val="50000"/>
                    </a:prstClr>
                  </a:innerShdw>
                </a:effectLst>
                <a:latin typeface="Georgia" pitchFamily="18" charset="0"/>
              </a:rPr>
              <a:t>Praying</a:t>
            </a:r>
            <a:endParaRPr lang="en-US" sz="2400" dirty="0">
              <a:solidFill>
                <a:srgbClr val="0070C0"/>
              </a:solidFill>
              <a:effectLst>
                <a:innerShdw blurRad="63500" dist="50800">
                  <a:prstClr val="black">
                    <a:alpha val="50000"/>
                  </a:prstClr>
                </a:innerShdw>
              </a:effectLst>
              <a:latin typeface="Georgia" pitchFamily="18" charset="0"/>
            </a:endParaRPr>
          </a:p>
        </p:txBody>
      </p:sp>
      <p:cxnSp>
        <p:nvCxnSpPr>
          <p:cNvPr id="10" name="Straight Arrow Connector 9"/>
          <p:cNvCxnSpPr/>
          <p:nvPr/>
        </p:nvCxnSpPr>
        <p:spPr>
          <a:xfrm flipH="1">
            <a:off x="2514600" y="5257800"/>
            <a:ext cx="1524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3733800" y="5257800"/>
            <a:ext cx="6096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800600" y="5257800"/>
            <a:ext cx="6858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181600" y="5257800"/>
            <a:ext cx="17526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ssolve">
                                      <p:cBhvr>
                                        <p:cTn id="15" dur="500"/>
                                        <p:tgtEl>
                                          <p:spTgt spid="5"/>
                                        </p:tgtEl>
                                      </p:cBhvr>
                                    </p:animEffect>
                                  </p:childTnLst>
                                </p:cTn>
                              </p:par>
                              <p:par>
                                <p:cTn id="16" presetID="9" presetClass="entr" presetSubtype="0"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dissolve">
                                      <p:cBhvr>
                                        <p:cTn id="18" dur="500"/>
                                        <p:tgtEl>
                                          <p:spTgt spid="15"/>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dissolve">
                                      <p:cBhvr>
                                        <p:cTn id="21" dur="500"/>
                                        <p:tgtEl>
                                          <p:spTgt spid="6"/>
                                        </p:tgtEl>
                                      </p:cBhvr>
                                    </p:animEffect>
                                  </p:childTnLst>
                                </p:cTn>
                              </p:par>
                              <p:par>
                                <p:cTn id="22" presetID="9" presetClass="entr" presetSubtype="0" fill="hold"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dissolve">
                                      <p:cBhvr>
                                        <p:cTn id="24" dur="500"/>
                                        <p:tgtEl>
                                          <p:spTgt spid="18"/>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ssolve">
                                      <p:cBhvr>
                                        <p:cTn id="27" dur="500"/>
                                        <p:tgtEl>
                                          <p:spTgt spid="7"/>
                                        </p:tgtEl>
                                      </p:cBhvr>
                                    </p:animEffect>
                                  </p:childTnLst>
                                </p:cTn>
                              </p:par>
                              <p:par>
                                <p:cTn id="28" presetID="9" presetClass="entr" presetSubtype="0" fill="hold" nodeType="with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dissolve">
                                      <p:cBhvr>
                                        <p:cTn id="30" dur="500"/>
                                        <p:tgtEl>
                                          <p:spTgt spid="24"/>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dissolve">
                                      <p:cBhvr>
                                        <p:cTn id="3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#2 Being United..</a:t>
            </a:r>
            <a:endParaRPr lang="en-US" dirty="0"/>
          </a:p>
        </p:txBody>
      </p:sp>
      <p:sp>
        <p:nvSpPr>
          <p:cNvPr id="3" name="Content Placeholder 2"/>
          <p:cNvSpPr>
            <a:spLocks noGrp="1"/>
          </p:cNvSpPr>
          <p:nvPr>
            <p:ph idx="4294967295"/>
          </p:nvPr>
        </p:nvSpPr>
        <p:spPr>
          <a:xfrm>
            <a:off x="381000" y="1752600"/>
            <a:ext cx="8382000" cy="4449763"/>
          </a:xfrm>
        </p:spPr>
        <p:txBody>
          <a:bodyPr/>
          <a:lstStyle/>
          <a:p>
            <a:pPr>
              <a:lnSpc>
                <a:spcPts val="3300"/>
              </a:lnSpc>
            </a:pPr>
            <a:r>
              <a:rPr lang="en-US" sz="3200" dirty="0" smtClean="0"/>
              <a:t>Acts 4:32  Now the multitude of those who believed were </a:t>
            </a:r>
            <a:r>
              <a:rPr lang="en-US" sz="3200" dirty="0" smtClean="0">
                <a:solidFill>
                  <a:srgbClr val="FF0000"/>
                </a:solidFill>
              </a:rPr>
              <a:t>of one heart and one soul</a:t>
            </a:r>
            <a:r>
              <a:rPr lang="en-US" sz="3200" dirty="0" smtClean="0"/>
              <a:t>; neither did anyone say that any of the things he possessed was his own, but they had all things in common. </a:t>
            </a:r>
            <a:endParaRPr lang="en-US" dirty="0" smtClean="0"/>
          </a:p>
          <a:p>
            <a:endParaRPr lang="en-US" dirty="0"/>
          </a:p>
        </p:txBody>
      </p:sp>
      <p:pic>
        <p:nvPicPr>
          <p:cNvPr id="13" name="Picture 12" descr="one heart one soul banner.jpg"/>
          <p:cNvPicPr>
            <a:picLocks noChangeAspect="1"/>
          </p:cNvPicPr>
          <p:nvPr/>
        </p:nvPicPr>
        <p:blipFill>
          <a:blip r:embed="rId2" cstate="print">
            <a:lum bright="-9000" contrast="10000"/>
          </a:blip>
          <a:stretch>
            <a:fillRect/>
          </a:stretch>
        </p:blipFill>
        <p:spPr>
          <a:xfrm>
            <a:off x="3048000" y="4876800"/>
            <a:ext cx="2939143" cy="7620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trong active church.jpg"/>
          <p:cNvPicPr>
            <a:picLocks noChangeAspect="1"/>
          </p:cNvPicPr>
          <p:nvPr/>
        </p:nvPicPr>
        <p:blipFill>
          <a:blip r:embed="rId2" cstate="print">
            <a:lum contrast="10000"/>
          </a:blip>
          <a:srcRect r="13200"/>
          <a:stretch>
            <a:fillRect/>
          </a:stretch>
        </p:blipFill>
        <p:spPr>
          <a:xfrm>
            <a:off x="0" y="0"/>
            <a:ext cx="9144000" cy="6858000"/>
          </a:xfrm>
          <a:prstGeom prst="rect">
            <a:avLst/>
          </a:prstGeom>
        </p:spPr>
      </p:pic>
      <p:sp>
        <p:nvSpPr>
          <p:cNvPr id="3" name="Rectangle 2"/>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ubtitle 4"/>
          <p:cNvSpPr>
            <a:spLocks noGrp="1"/>
          </p:cNvSpPr>
          <p:nvPr>
            <p:ph type="subTitle" idx="1"/>
          </p:nvPr>
        </p:nvSpPr>
        <p:spPr>
          <a:xfrm>
            <a:off x="609600" y="5562600"/>
            <a:ext cx="7848600" cy="838200"/>
          </a:xfrm>
          <a:solidFill>
            <a:schemeClr val="bg1">
              <a:alpha val="70000"/>
            </a:schemeClr>
          </a:solidFill>
        </p:spPr>
        <p:txBody>
          <a:bodyPr>
            <a:normAutofit/>
          </a:bodyPr>
          <a:lstStyle/>
          <a:p>
            <a:r>
              <a:rPr lang="en-US" dirty="0" smtClean="0"/>
              <a:t>Godly unity makes a church strong</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reserving Church Unityf.jpg"/>
          <p:cNvPicPr>
            <a:picLocks noChangeAspect="1"/>
          </p:cNvPicPr>
          <p:nvPr/>
        </p:nvPicPr>
        <p:blipFill>
          <a:blip r:embed="rId2" cstate="print">
            <a:lum contrast="10000"/>
          </a:blip>
          <a:srcRect l="7200" r="3600"/>
          <a:stretch>
            <a:fillRect/>
          </a:stretch>
        </p:blipFill>
        <p:spPr>
          <a:xfrm>
            <a:off x="0" y="0"/>
            <a:ext cx="9143999" cy="6858000"/>
          </a:xfrm>
          <a:prstGeom prst="rect">
            <a:avLst/>
          </a:prstGeom>
        </p:spPr>
      </p:pic>
      <p:sp>
        <p:nvSpPr>
          <p:cNvPr id="3" name="Rectangle 2"/>
          <p:cNvSpPr/>
          <p:nvPr/>
        </p:nvSpPr>
        <p:spPr>
          <a:xfrm>
            <a:off x="0" y="0"/>
            <a:ext cx="9144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ubtitle 4"/>
          <p:cNvSpPr txBox="1">
            <a:spLocks/>
          </p:cNvSpPr>
          <p:nvPr/>
        </p:nvSpPr>
        <p:spPr>
          <a:xfrm>
            <a:off x="228600" y="5562600"/>
            <a:ext cx="8686800" cy="1066800"/>
          </a:xfrm>
          <a:prstGeom prst="rect">
            <a:avLst/>
          </a:prstGeom>
          <a:solidFill>
            <a:schemeClr val="bg1">
              <a:alpha val="70000"/>
            </a:schemeClr>
          </a:solidFill>
        </p:spPr>
        <p:txBody>
          <a:bodyPr anchor="ct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3600" b="0" i="0" u="none" strike="noStrike" kern="1200" cap="none" spc="0" normalizeH="0" baseline="0" noProof="0" dirty="0" smtClean="0">
                <a:ln>
                  <a:noFill/>
                </a:ln>
                <a:solidFill>
                  <a:srgbClr val="007A00"/>
                </a:solidFill>
                <a:effectLst>
                  <a:innerShdw blurRad="63500" dist="50800">
                    <a:prstClr val="black">
                      <a:alpha val="50000"/>
                    </a:prstClr>
                  </a:innerShdw>
                </a:effectLst>
                <a:uLnTx/>
                <a:uFillTx/>
                <a:latin typeface="Georgia" pitchFamily="18" charset="0"/>
                <a:ea typeface="+mn-ea"/>
                <a:cs typeface="Times New Roman" pitchFamily="18" charset="0"/>
              </a:rPr>
              <a:t>Unity goes</a:t>
            </a:r>
            <a:r>
              <a:rPr kumimoji="0" lang="en-US" sz="3600" b="0" i="0" u="none" strike="noStrike" kern="1200" cap="none" spc="0" normalizeH="0" noProof="0" dirty="0" smtClean="0">
                <a:ln>
                  <a:noFill/>
                </a:ln>
                <a:solidFill>
                  <a:srgbClr val="007A00"/>
                </a:solidFill>
                <a:effectLst>
                  <a:innerShdw blurRad="63500" dist="50800">
                    <a:prstClr val="black">
                      <a:alpha val="50000"/>
                    </a:prstClr>
                  </a:innerShdw>
                </a:effectLst>
                <a:uLnTx/>
                <a:uFillTx/>
                <a:latin typeface="Georgia" pitchFamily="18" charset="0"/>
                <a:ea typeface="+mn-ea"/>
                <a:cs typeface="Times New Roman" pitchFamily="18" charset="0"/>
              </a:rPr>
              <a:t> beyond outward agreement</a:t>
            </a:r>
            <a:endParaRPr kumimoji="0" lang="en-US" sz="3600" b="0" i="0" u="none" strike="noStrike" kern="1200" cap="none" spc="0" normalizeH="0" baseline="0" noProof="0" dirty="0">
              <a:ln>
                <a:noFill/>
              </a:ln>
              <a:solidFill>
                <a:srgbClr val="007A00"/>
              </a:solidFill>
              <a:effectLst>
                <a:innerShdw blurRad="63500" dist="50800">
                  <a:prstClr val="black">
                    <a:alpha val="50000"/>
                  </a:prstClr>
                </a:innerShdw>
              </a:effectLst>
              <a:uLnTx/>
              <a:uFillTx/>
              <a:latin typeface="Georgia" pitchFamily="18" charset="0"/>
              <a:ea typeface="+mn-ea"/>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of something bigger than themselves..</a:t>
            </a:r>
            <a:endParaRPr lang="en-US" dirty="0"/>
          </a:p>
        </p:txBody>
      </p:sp>
      <p:pic>
        <p:nvPicPr>
          <p:cNvPr id="4" name="Picture 3" descr="one heart one soul banner.jpg"/>
          <p:cNvPicPr>
            <a:picLocks noChangeAspect="1"/>
          </p:cNvPicPr>
          <p:nvPr/>
        </p:nvPicPr>
        <p:blipFill>
          <a:blip r:embed="rId2" cstate="print">
            <a:lum bright="-9000" contrast="10000"/>
          </a:blip>
          <a:stretch>
            <a:fillRect/>
          </a:stretch>
        </p:blipFill>
        <p:spPr>
          <a:xfrm>
            <a:off x="6781800" y="6019800"/>
            <a:ext cx="2057400" cy="533400"/>
          </a:xfrm>
          <a:prstGeom prst="rect">
            <a:avLst/>
          </a:prstGeom>
        </p:spPr>
      </p:pic>
      <p:pic>
        <p:nvPicPr>
          <p:cNvPr id="7" name="Content Placeholder 4" descr="sp-570-struck-by-god-body-of-christ-680x350.jpg"/>
          <p:cNvPicPr>
            <a:picLocks noChangeAspect="1"/>
          </p:cNvPicPr>
          <p:nvPr/>
        </p:nvPicPr>
        <p:blipFill>
          <a:blip r:embed="rId3" cstate="print"/>
          <a:srcRect b="20571"/>
          <a:stretch>
            <a:fillRect/>
          </a:stretch>
        </p:blipFill>
        <p:spPr>
          <a:xfrm>
            <a:off x="0" y="1752600"/>
            <a:ext cx="9133174" cy="3733800"/>
          </a:xfrm>
          <a:prstGeom prst="rect">
            <a:avLst/>
          </a:prstGeom>
          <a:solidFill>
            <a:schemeClr val="bg1">
              <a:alpha val="60000"/>
            </a:schemeClr>
          </a:solidFill>
        </p:spPr>
      </p:pic>
      <p:sp>
        <p:nvSpPr>
          <p:cNvPr id="6" name="Content Placeholder 5"/>
          <p:cNvSpPr>
            <a:spLocks noGrp="1"/>
          </p:cNvSpPr>
          <p:nvPr>
            <p:ph idx="1"/>
          </p:nvPr>
        </p:nvSpPr>
        <p:spPr>
          <a:xfrm>
            <a:off x="304800" y="1676401"/>
            <a:ext cx="8610600" cy="4495800"/>
          </a:xfrm>
          <a:solidFill>
            <a:schemeClr val="bg1">
              <a:alpha val="70000"/>
            </a:schemeClr>
          </a:solidFill>
        </p:spPr>
        <p:txBody>
          <a:bodyPr/>
          <a:lstStyle/>
          <a:p>
            <a:r>
              <a:rPr lang="en-US" dirty="0" smtClean="0">
                <a:solidFill>
                  <a:srgbClr val="FF0000"/>
                </a:solidFill>
              </a:rPr>
              <a:t>One heart and soul…</a:t>
            </a:r>
          </a:p>
          <a:p>
            <a:pPr lvl="1"/>
            <a:r>
              <a:rPr lang="en-US" dirty="0" smtClean="0">
                <a:solidFill>
                  <a:srgbClr val="008EC0"/>
                </a:solidFill>
              </a:rPr>
              <a:t>The center of life and being</a:t>
            </a:r>
          </a:p>
          <a:p>
            <a:pPr lvl="1"/>
            <a:r>
              <a:rPr lang="en-US" dirty="0" smtClean="0">
                <a:solidFill>
                  <a:srgbClr val="008EC0"/>
                </a:solidFill>
              </a:rPr>
              <a:t>The seat of thoughts and emotions</a:t>
            </a:r>
          </a:p>
          <a:p>
            <a:pPr lvl="1"/>
            <a:r>
              <a:rPr lang="en-US" dirty="0" smtClean="0"/>
              <a:t>Ephesians 5:23-25 For the husband is head of the wife, as also Christ is head of the church; and He is the Savior of the body... just as Christ also loved the church and gave Himself for her..</a:t>
            </a:r>
          </a:p>
          <a:p>
            <a:pPr lvl="1">
              <a:buNone/>
            </a:pPr>
            <a:endParaRPr lang="en-US" dirty="0" smtClean="0">
              <a:solidFill>
                <a:srgbClr val="008E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dissolve">
                                      <p:cBhvr>
                                        <p:cTn id="10" dur="500"/>
                                        <p:tgtEl>
                                          <p:spTgt spid="6">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dissolve">
                                      <p:cBhvr>
                                        <p:cTn id="13" dur="5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dissolve">
                                      <p:cBhvr>
                                        <p:cTn id="18"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e-Body-of-Christ-Open-1.jpg"/>
          <p:cNvPicPr>
            <a:picLocks noChangeAspect="1"/>
          </p:cNvPicPr>
          <p:nvPr/>
        </p:nvPicPr>
        <p:blipFill>
          <a:blip r:embed="rId2" cstate="print">
            <a:lum contrast="10000"/>
          </a:blip>
          <a:stretch>
            <a:fillRect/>
          </a:stretch>
        </p:blipFill>
        <p:spPr>
          <a:xfrm>
            <a:off x="0" y="0"/>
            <a:ext cx="9144000" cy="6858000"/>
          </a:xfrm>
          <a:prstGeom prst="rect">
            <a:avLst/>
          </a:prstGeom>
        </p:spPr>
      </p:pic>
      <p:sp>
        <p:nvSpPr>
          <p:cNvPr id="5" name="Title 2"/>
          <p:cNvSpPr>
            <a:spLocks noGrp="1"/>
          </p:cNvSpPr>
          <p:nvPr>
            <p:ph type="subTitle" idx="1"/>
          </p:nvPr>
        </p:nvSpPr>
        <p:spPr>
          <a:xfrm>
            <a:off x="381000" y="4953000"/>
            <a:ext cx="8305800" cy="1600200"/>
          </a:xfrm>
        </p:spPr>
        <p:txBody>
          <a:bodyPr>
            <a:normAutofit fontScale="77500" lnSpcReduction="20000"/>
          </a:bodyPr>
          <a:lstStyle/>
          <a:p>
            <a:r>
              <a:rPr lang="en-US" dirty="0" smtClean="0"/>
              <a:t>Romans 12:4-5 For as we have many members in one body, but all the members do not have the same function, 5 so we, being many, are one body in Christ, and individually members of one another.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5948</TotalTime>
  <Words>791</Words>
  <Application>Microsoft Office PowerPoint</Application>
  <PresentationFormat>On-screen Show (4:3)</PresentationFormat>
  <Paragraphs>46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The Church - One Heart and One Soul -</vt:lpstr>
      <vt:lpstr>Slide 2</vt:lpstr>
      <vt:lpstr>Slide 3</vt:lpstr>
      <vt:lpstr>Key #1 Devoted to God..</vt:lpstr>
      <vt:lpstr>Key #2 Being United..</vt:lpstr>
      <vt:lpstr>Slide 6</vt:lpstr>
      <vt:lpstr>Slide 7</vt:lpstr>
      <vt:lpstr>Part of something bigger than themselves..</vt:lpstr>
      <vt:lpstr>Slide 9</vt:lpstr>
      <vt:lpstr>Benefit of the body placed above benefit of individual..</vt:lpstr>
      <vt:lpstr>Benefit of the body placed above benefit of individual..</vt:lpstr>
      <vt:lpstr>Subordinating our own goals to the goals of the body..</vt:lpstr>
      <vt:lpstr>Unity in Christ overshadowed diversity of backgrounds..</vt:lpstr>
      <vt:lpstr>Unity in Christ overshadowed diversity of backgrounds..</vt:lpstr>
      <vt:lpstr>Unity increases our testimony of the risen Jesus..</vt:lpstr>
      <vt:lpstr>Slide 16</vt:lpstr>
      <vt:lpstr>The Church - One Heart and One Soul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356</cp:revision>
  <dcterms:created xsi:type="dcterms:W3CDTF">2011-02-15T07:29:10Z</dcterms:created>
  <dcterms:modified xsi:type="dcterms:W3CDTF">2016-03-28T15:56:40Z</dcterms:modified>
</cp:coreProperties>
</file>