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86" r:id="rId3"/>
    <p:sldId id="287" r:id="rId4"/>
    <p:sldId id="282" r:id="rId5"/>
    <p:sldId id="285" r:id="rId6"/>
    <p:sldId id="288" r:id="rId7"/>
    <p:sldId id="289" r:id="rId8"/>
    <p:sldId id="290" r:id="rId9"/>
    <p:sldId id="291" r:id="rId10"/>
    <p:sldId id="292" r:id="rId11"/>
    <p:sldId id="293" r:id="rId12"/>
    <p:sldId id="294" r:id="rId13"/>
    <p:sldId id="295" r:id="rId14"/>
    <p:sldId id="296" r:id="rId15"/>
    <p:sldId id="297" r:id="rId16"/>
    <p:sldId id="298"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60000"/>
    <a:srgbClr val="744D26"/>
    <a:srgbClr val="008EC0"/>
    <a:srgbClr val="9A0000"/>
    <a:srgbClr val="8E0000"/>
    <a:srgbClr val="007A00"/>
    <a:srgbClr val="51361B"/>
    <a:srgbClr val="996633"/>
    <a:srgbClr val="1B1B1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62000" y="685800"/>
            <a:ext cx="7772400" cy="1295399"/>
          </a:xfrm>
        </p:spPr>
        <p:txBody>
          <a:bodyPr>
            <a:noAutofit/>
          </a:bodyPr>
          <a:lstStyle>
            <a:lvl1pPr algn="ctr">
              <a:defRPr sz="5400"/>
            </a:lvl1pPr>
          </a:lstStyle>
          <a:p>
            <a:r>
              <a:rPr lang="en-US" dirty="0" smtClean="0"/>
              <a:t>Master title style</a:t>
            </a:r>
            <a:endParaRPr lang="en-US" dirty="0"/>
          </a:p>
        </p:txBody>
      </p:sp>
      <p:pic>
        <p:nvPicPr>
          <p:cNvPr id="10" name="Picture 9" descr="growing church 02.jpg"/>
          <p:cNvPicPr>
            <a:picLocks noChangeAspect="1"/>
          </p:cNvPicPr>
          <p:nvPr userDrawn="1"/>
        </p:nvPicPr>
        <p:blipFill>
          <a:blip r:embed="rId2" cstate="print">
            <a:lum contrast="10000"/>
          </a:blip>
          <a:stretch>
            <a:fillRect/>
          </a:stretch>
        </p:blipFill>
        <p:spPr>
          <a:xfrm>
            <a:off x="3276600" y="2133600"/>
            <a:ext cx="2590800" cy="2914650"/>
          </a:xfrm>
          <a:prstGeom prst="rect">
            <a:avLst/>
          </a:prstGeom>
        </p:spPr>
      </p:pic>
      <p:pic>
        <p:nvPicPr>
          <p:cNvPr id="11" name="Picture 10" descr="Devoted-Sermon_Draft-1.jpg"/>
          <p:cNvPicPr>
            <a:picLocks noChangeAspect="1"/>
          </p:cNvPicPr>
          <p:nvPr userDrawn="1"/>
        </p:nvPicPr>
        <p:blipFill>
          <a:blip r:embed="rId3" cstate="print"/>
          <a:stretch>
            <a:fillRect/>
          </a:stretch>
        </p:blipFill>
        <p:spPr>
          <a:xfrm>
            <a:off x="3581400" y="4648200"/>
            <a:ext cx="2057400" cy="663324"/>
          </a:xfrm>
          <a:prstGeom prst="rect">
            <a:avLst/>
          </a:prstGeom>
        </p:spPr>
      </p:pic>
      <p:sp>
        <p:nvSpPr>
          <p:cNvPr id="3" name="Subtitle 2"/>
          <p:cNvSpPr>
            <a:spLocks noGrp="1"/>
          </p:cNvSpPr>
          <p:nvPr>
            <p:ph type="subTitle" idx="1" hasCustomPrompt="1"/>
          </p:nvPr>
        </p:nvSpPr>
        <p:spPr>
          <a:xfrm>
            <a:off x="1371600" y="5486400"/>
            <a:ext cx="6400800" cy="838200"/>
          </a:xfrm>
        </p:spPr>
        <p:txBody>
          <a:bodyPr anchor="ctr"/>
          <a:lstStyle>
            <a:lvl1pPr marL="0" indent="0" algn="ctr">
              <a:buNone/>
              <a:defRPr>
                <a:solidFill>
                  <a:srgbClr val="00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rgbClr val="8E0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600" b="0">
                <a:solidFill>
                  <a:srgbClr val="007A00"/>
                </a:solidFill>
                <a:latin typeface="Georgia" pitchFamily="18" charset="0"/>
              </a:defRPr>
            </a:lvl1pPr>
            <a:lvl2pPr>
              <a:defRPr sz="2800" b="0">
                <a:solidFill>
                  <a:srgbClr val="007A00"/>
                </a:solidFill>
                <a:latin typeface="Georgia" pitchFamily="18" charset="0"/>
              </a:defRPr>
            </a:lvl2pPr>
            <a:lvl3pPr>
              <a:defRPr sz="2400" b="0">
                <a:solidFill>
                  <a:srgbClr val="007A00"/>
                </a:solidFill>
                <a:latin typeface="Georgia" pitchFamily="18" charset="0"/>
              </a:defRPr>
            </a:lvl3pPr>
            <a:lvl4pPr>
              <a:defRPr sz="1800" b="0">
                <a:solidFill>
                  <a:srgbClr val="009900"/>
                </a:solidFill>
                <a:latin typeface="Georgia" pitchFamily="18" charset="0"/>
              </a:defRPr>
            </a:lvl4pPr>
            <a:lvl5pPr>
              <a:defRPr sz="1800" b="0">
                <a:solidFill>
                  <a:srgbClr val="009900"/>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growing church 02.jpg"/>
          <p:cNvPicPr>
            <a:picLocks noChangeAspect="1"/>
          </p:cNvPicPr>
          <p:nvPr userDrawn="1"/>
        </p:nvPicPr>
        <p:blipFill>
          <a:blip r:embed="rId14" cstate="print">
            <a:lum bright="15000" contrast="10000"/>
          </a:blip>
          <a:stretch>
            <a:fillRect/>
          </a:stretch>
        </p:blipFill>
        <p:spPr>
          <a:xfrm>
            <a:off x="3276600" y="2362200"/>
            <a:ext cx="2590800" cy="291465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533400" y="1828800"/>
            <a:ext cx="8229600" cy="4449763"/>
          </a:xfrm>
          <a:prstGeom prst="rect">
            <a:avLst/>
          </a:prstGeom>
          <a:solidFill>
            <a:schemeClr val="bg1">
              <a:alpha val="6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rgbClr val="8E0000"/>
          </a:solidFill>
          <a:effectLst>
            <a:innerShdw blurRad="63500" dist="50800">
              <a:prstClr val="black">
                <a:alpha val="50000"/>
              </a:prstClr>
            </a:innerShd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9A0000"/>
                </a:solidFill>
                <a:effectLst>
                  <a:innerShdw blurRad="63500" dist="50800" dir="18900000">
                    <a:prstClr val="black">
                      <a:alpha val="50000"/>
                    </a:prstClr>
                  </a:innerShdw>
                </a:effectLst>
              </a:rPr>
              <a:t>The Church</a:t>
            </a:r>
            <a:r>
              <a:rPr lang="en-US" sz="4400" dirty="0" smtClean="0">
                <a:solidFill>
                  <a:srgbClr val="9A0000"/>
                </a:solidFill>
              </a:rPr>
              <a:t/>
            </a:r>
            <a:br>
              <a:rPr lang="en-US" sz="4400" dirty="0" smtClean="0">
                <a:solidFill>
                  <a:srgbClr val="9A0000"/>
                </a:solidFill>
              </a:rPr>
            </a:br>
            <a:r>
              <a:rPr lang="en-US" sz="3600" dirty="0" smtClean="0">
                <a:solidFill>
                  <a:srgbClr val="9A0000"/>
                </a:solidFill>
              </a:rPr>
              <a:t>- Compelled to Proclaim Jesus -</a:t>
            </a:r>
            <a:endParaRPr lang="en-US" sz="3600" dirty="0">
              <a:solidFill>
                <a:srgbClr val="9A0000"/>
              </a:solidFill>
            </a:endParaRPr>
          </a:p>
        </p:txBody>
      </p:sp>
      <p:sp>
        <p:nvSpPr>
          <p:cNvPr id="5" name="Subtitle 4"/>
          <p:cNvSpPr>
            <a:spLocks noGrp="1"/>
          </p:cNvSpPr>
          <p:nvPr>
            <p:ph type="subTitle" idx="1"/>
          </p:nvPr>
        </p:nvSpPr>
        <p:spPr/>
        <p:txBody>
          <a:bodyPr/>
          <a:lstStyle/>
          <a:p>
            <a:r>
              <a:rPr lang="en-US" dirty="0" smtClean="0"/>
              <a:t>Acts 4:20</a:t>
            </a:r>
            <a:endParaRPr lang="en-US" dirty="0"/>
          </a:p>
        </p:txBody>
      </p:sp>
      <p:pic>
        <p:nvPicPr>
          <p:cNvPr id="12" name="Picture 11" descr="Jesus .jpg"/>
          <p:cNvPicPr>
            <a:picLocks noChangeAspect="1"/>
          </p:cNvPicPr>
          <p:nvPr/>
        </p:nvPicPr>
        <p:blipFill>
          <a:blip r:embed="rId3" cstate="print"/>
          <a:stretch>
            <a:fillRect/>
          </a:stretch>
        </p:blipFill>
        <p:spPr>
          <a:xfrm>
            <a:off x="3733800" y="4614826"/>
            <a:ext cx="1752600" cy="76763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858000" cy="1143000"/>
          </a:xfrm>
        </p:spPr>
        <p:txBody>
          <a:bodyPr>
            <a:normAutofit/>
          </a:bodyPr>
          <a:lstStyle/>
          <a:p>
            <a:r>
              <a:rPr lang="en-US" dirty="0" smtClean="0"/>
              <a:t>Charging us not to speak..</a:t>
            </a:r>
            <a:endParaRPr lang="en-US" dirty="0"/>
          </a:p>
        </p:txBody>
      </p:sp>
      <p:sp>
        <p:nvSpPr>
          <p:cNvPr id="13" name="Content Placeholder 12"/>
          <p:cNvSpPr>
            <a:spLocks noGrp="1"/>
          </p:cNvSpPr>
          <p:nvPr>
            <p:ph idx="1"/>
          </p:nvPr>
        </p:nvSpPr>
        <p:spPr>
          <a:xfrm>
            <a:off x="457200" y="5867400"/>
            <a:ext cx="8382000" cy="762000"/>
          </a:xfrm>
          <a:solidFill>
            <a:schemeClr val="bg1">
              <a:alpha val="75000"/>
            </a:schemeClr>
          </a:solidFill>
        </p:spPr>
        <p:txBody>
          <a:bodyPr>
            <a:normAutofit/>
          </a:bodyPr>
          <a:lstStyle/>
          <a:p>
            <a:pPr algn="ctr">
              <a:buNone/>
            </a:pPr>
            <a:r>
              <a:rPr lang="en-US" dirty="0" smtClean="0">
                <a:solidFill>
                  <a:srgbClr val="0070C0"/>
                </a:solidFill>
              </a:rPr>
              <a:t>The post-modernists</a:t>
            </a:r>
            <a:r>
              <a:rPr lang="en-US" dirty="0" smtClean="0">
                <a:solidFill>
                  <a:srgbClr val="744D26"/>
                </a:solidFill>
              </a:rPr>
              <a:t>..</a:t>
            </a:r>
          </a:p>
          <a:p>
            <a:pPr lvl="1"/>
            <a:endParaRPr lang="en-US" dirty="0"/>
          </a:p>
        </p:txBody>
      </p:sp>
      <p:pic>
        <p:nvPicPr>
          <p:cNvPr id="6" name="Picture 5" descr="postmodernism.jpg"/>
          <p:cNvPicPr>
            <a:picLocks noChangeAspect="1"/>
          </p:cNvPicPr>
          <p:nvPr/>
        </p:nvPicPr>
        <p:blipFill>
          <a:blip r:embed="rId2" cstate="print">
            <a:lum bright="-9000" contrast="10000"/>
          </a:blip>
          <a:stretch>
            <a:fillRect/>
          </a:stretch>
        </p:blipFill>
        <p:spPr>
          <a:xfrm>
            <a:off x="0" y="1600200"/>
            <a:ext cx="9144000" cy="4114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858000" cy="1143000"/>
          </a:xfrm>
        </p:spPr>
        <p:txBody>
          <a:bodyPr>
            <a:normAutofit/>
          </a:bodyPr>
          <a:lstStyle/>
          <a:p>
            <a:r>
              <a:rPr lang="en-US" dirty="0" smtClean="0"/>
              <a:t>Charging us not to speak..</a:t>
            </a:r>
            <a:endParaRPr lang="en-US" dirty="0"/>
          </a:p>
        </p:txBody>
      </p:sp>
      <p:sp>
        <p:nvSpPr>
          <p:cNvPr id="13" name="Content Placeholder 12"/>
          <p:cNvSpPr>
            <a:spLocks noGrp="1"/>
          </p:cNvSpPr>
          <p:nvPr>
            <p:ph idx="1"/>
          </p:nvPr>
        </p:nvSpPr>
        <p:spPr>
          <a:xfrm>
            <a:off x="457200" y="5867400"/>
            <a:ext cx="8382000" cy="762000"/>
          </a:xfrm>
          <a:solidFill>
            <a:schemeClr val="bg1">
              <a:alpha val="75000"/>
            </a:schemeClr>
          </a:solidFill>
        </p:spPr>
        <p:txBody>
          <a:bodyPr>
            <a:normAutofit/>
          </a:bodyPr>
          <a:lstStyle/>
          <a:p>
            <a:pPr algn="ctr">
              <a:buNone/>
            </a:pPr>
            <a:r>
              <a:rPr lang="en-US" dirty="0" smtClean="0">
                <a:solidFill>
                  <a:srgbClr val="002060"/>
                </a:solidFill>
              </a:rPr>
              <a:t>The secularist</a:t>
            </a:r>
            <a:r>
              <a:rPr lang="en-US" dirty="0" smtClean="0">
                <a:solidFill>
                  <a:srgbClr val="744D26"/>
                </a:solidFill>
              </a:rPr>
              <a:t>..</a:t>
            </a:r>
          </a:p>
          <a:p>
            <a:pPr lvl="1"/>
            <a:endParaRPr lang="en-US" dirty="0"/>
          </a:p>
        </p:txBody>
      </p:sp>
      <p:pic>
        <p:nvPicPr>
          <p:cNvPr id="5" name="Picture 4" descr="secular culture.jpg"/>
          <p:cNvPicPr>
            <a:picLocks noChangeAspect="1"/>
          </p:cNvPicPr>
          <p:nvPr/>
        </p:nvPicPr>
        <p:blipFill>
          <a:blip r:embed="rId2" cstate="print">
            <a:lum bright="20000" contrast="10000"/>
          </a:blip>
          <a:stretch>
            <a:fillRect/>
          </a:stretch>
        </p:blipFill>
        <p:spPr>
          <a:xfrm>
            <a:off x="2819400" y="1905000"/>
            <a:ext cx="3429000" cy="3429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858000" cy="1143000"/>
          </a:xfrm>
        </p:spPr>
        <p:txBody>
          <a:bodyPr>
            <a:normAutofit/>
          </a:bodyPr>
          <a:lstStyle/>
          <a:p>
            <a:r>
              <a:rPr lang="en-US" dirty="0" smtClean="0"/>
              <a:t>Charging us not to speak..</a:t>
            </a:r>
            <a:endParaRPr lang="en-US" dirty="0"/>
          </a:p>
        </p:txBody>
      </p:sp>
      <p:sp>
        <p:nvSpPr>
          <p:cNvPr id="13" name="Content Placeholder 12"/>
          <p:cNvSpPr>
            <a:spLocks noGrp="1"/>
          </p:cNvSpPr>
          <p:nvPr>
            <p:ph idx="1"/>
          </p:nvPr>
        </p:nvSpPr>
        <p:spPr>
          <a:xfrm>
            <a:off x="457200" y="5867400"/>
            <a:ext cx="8382000" cy="762000"/>
          </a:xfrm>
          <a:solidFill>
            <a:schemeClr val="bg1">
              <a:alpha val="75000"/>
            </a:schemeClr>
          </a:solidFill>
        </p:spPr>
        <p:txBody>
          <a:bodyPr>
            <a:normAutofit/>
          </a:bodyPr>
          <a:lstStyle/>
          <a:p>
            <a:pPr algn="ctr">
              <a:buNone/>
            </a:pPr>
            <a:r>
              <a:rPr lang="en-US" dirty="0" smtClean="0">
                <a:solidFill>
                  <a:srgbClr val="002060"/>
                </a:solidFill>
              </a:rPr>
              <a:t>Our busy schedules </a:t>
            </a:r>
            <a:r>
              <a:rPr lang="en-US" dirty="0" smtClean="0">
                <a:solidFill>
                  <a:srgbClr val="744D26"/>
                </a:solidFill>
              </a:rPr>
              <a:t>..</a:t>
            </a:r>
          </a:p>
          <a:p>
            <a:pPr lvl="1"/>
            <a:endParaRPr lang="en-US" dirty="0"/>
          </a:p>
        </p:txBody>
      </p:sp>
      <p:pic>
        <p:nvPicPr>
          <p:cNvPr id="6" name="Picture 5" descr="busyness1.jpg"/>
          <p:cNvPicPr>
            <a:picLocks noChangeAspect="1"/>
          </p:cNvPicPr>
          <p:nvPr/>
        </p:nvPicPr>
        <p:blipFill>
          <a:blip r:embed="rId2" cstate="print"/>
          <a:stretch>
            <a:fillRect/>
          </a:stretch>
        </p:blipFill>
        <p:spPr>
          <a:xfrm>
            <a:off x="0" y="1524000"/>
            <a:ext cx="9144000" cy="4191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858000" cy="1143000"/>
          </a:xfrm>
        </p:spPr>
        <p:txBody>
          <a:bodyPr>
            <a:normAutofit/>
          </a:bodyPr>
          <a:lstStyle/>
          <a:p>
            <a:r>
              <a:rPr lang="en-US" dirty="0" smtClean="0"/>
              <a:t>Charging us not to speak..</a:t>
            </a:r>
            <a:endParaRPr lang="en-US" dirty="0"/>
          </a:p>
        </p:txBody>
      </p:sp>
      <p:sp>
        <p:nvSpPr>
          <p:cNvPr id="13" name="Content Placeholder 12"/>
          <p:cNvSpPr>
            <a:spLocks noGrp="1"/>
          </p:cNvSpPr>
          <p:nvPr>
            <p:ph idx="1"/>
          </p:nvPr>
        </p:nvSpPr>
        <p:spPr>
          <a:xfrm>
            <a:off x="457200" y="5867400"/>
            <a:ext cx="8382000" cy="762000"/>
          </a:xfrm>
          <a:solidFill>
            <a:schemeClr val="bg1">
              <a:alpha val="75000"/>
            </a:schemeClr>
          </a:solidFill>
        </p:spPr>
        <p:txBody>
          <a:bodyPr>
            <a:normAutofit/>
          </a:bodyPr>
          <a:lstStyle/>
          <a:p>
            <a:pPr algn="ctr">
              <a:buNone/>
            </a:pPr>
            <a:r>
              <a:rPr lang="en-US" dirty="0" smtClean="0">
                <a:solidFill>
                  <a:srgbClr val="009900"/>
                </a:solidFill>
              </a:rPr>
              <a:t>Fear of rejection </a:t>
            </a:r>
            <a:r>
              <a:rPr lang="en-US" dirty="0" smtClean="0">
                <a:solidFill>
                  <a:srgbClr val="744D26"/>
                </a:solidFill>
              </a:rPr>
              <a:t>..</a:t>
            </a:r>
          </a:p>
          <a:p>
            <a:pPr lvl="1"/>
            <a:endParaRPr lang="en-US" dirty="0"/>
          </a:p>
        </p:txBody>
      </p:sp>
      <p:pic>
        <p:nvPicPr>
          <p:cNvPr id="5" name="Picture 4" descr="Overcoming-Fear-of-Rejection.jpg"/>
          <p:cNvPicPr>
            <a:picLocks noChangeAspect="1"/>
          </p:cNvPicPr>
          <p:nvPr/>
        </p:nvPicPr>
        <p:blipFill>
          <a:blip r:embed="rId2" cstate="print"/>
          <a:srcRect t="14187" b="14187"/>
          <a:stretch>
            <a:fillRect/>
          </a:stretch>
        </p:blipFill>
        <p:spPr>
          <a:xfrm>
            <a:off x="0" y="1524000"/>
            <a:ext cx="9144000" cy="4114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er-sanhedrin.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solidFill>
            <a:schemeClr val="bg1">
              <a:alpha val="80000"/>
            </a:schemeClr>
          </a:solidFill>
        </p:spPr>
        <p:txBody>
          <a:bodyPr>
            <a:normAutofit fontScale="90000"/>
          </a:bodyPr>
          <a:lstStyle/>
          <a:p>
            <a:r>
              <a:rPr lang="en-US" dirty="0" smtClean="0"/>
              <a:t>Why couldn’t they stop?</a:t>
            </a:r>
            <a:endParaRPr lang="en-US" dirty="0"/>
          </a:p>
        </p:txBody>
      </p:sp>
      <p:sp>
        <p:nvSpPr>
          <p:cNvPr id="7" name="Content Placeholder 6"/>
          <p:cNvSpPr>
            <a:spLocks noGrp="1"/>
          </p:cNvSpPr>
          <p:nvPr>
            <p:ph idx="1"/>
          </p:nvPr>
        </p:nvSpPr>
        <p:spPr/>
        <p:txBody>
          <a:bodyPr/>
          <a:lstStyle/>
          <a:p>
            <a:r>
              <a:rPr lang="en-US" dirty="0" smtClean="0"/>
              <a:t>It was their mission..</a:t>
            </a:r>
          </a:p>
          <a:p>
            <a:pPr lvl="1"/>
            <a:r>
              <a:rPr lang="en-US" dirty="0" smtClean="0"/>
              <a:t>Acts 1:8 But you shall receive power when the Holy Spirit has come upon you; and you shall be witnesses to Me in Jerusalem, and in all Judea and Samaria, and to the end of the earth." </a:t>
            </a:r>
          </a:p>
          <a:p>
            <a:pPr lvl="1"/>
            <a:r>
              <a:rPr lang="en-US" dirty="0" smtClean="0"/>
              <a:t>Acts 8:4 Therefore those who were scattered went everywhere preaching the word.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dissolve">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er-sanhedrin.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solidFill>
            <a:schemeClr val="bg1">
              <a:alpha val="80000"/>
            </a:schemeClr>
          </a:solidFill>
        </p:spPr>
        <p:txBody>
          <a:bodyPr>
            <a:normAutofit fontScale="90000"/>
          </a:bodyPr>
          <a:lstStyle/>
          <a:p>
            <a:r>
              <a:rPr lang="en-US" dirty="0" smtClean="0"/>
              <a:t>Why couldn’t they stop?</a:t>
            </a:r>
            <a:endParaRPr lang="en-US" dirty="0"/>
          </a:p>
        </p:txBody>
      </p:sp>
      <p:sp>
        <p:nvSpPr>
          <p:cNvPr id="7" name="Content Placeholder 6"/>
          <p:cNvSpPr>
            <a:spLocks noGrp="1"/>
          </p:cNvSpPr>
          <p:nvPr>
            <p:ph idx="1"/>
          </p:nvPr>
        </p:nvSpPr>
        <p:spPr/>
        <p:txBody>
          <a:bodyPr/>
          <a:lstStyle/>
          <a:p>
            <a:r>
              <a:rPr lang="en-US" dirty="0" smtClean="0">
                <a:solidFill>
                  <a:srgbClr val="FF0000"/>
                </a:solidFill>
              </a:rPr>
              <a:t>Their faith ..  </a:t>
            </a:r>
          </a:p>
          <a:p>
            <a:pPr lvl="1"/>
            <a:r>
              <a:rPr lang="en-US" dirty="0" smtClean="0"/>
              <a:t>John 6:68 But Simon Peter answered Him, "Lord, to whom shall we go? You have the words of eternal life. </a:t>
            </a:r>
          </a:p>
          <a:p>
            <a:r>
              <a:rPr lang="en-US" dirty="0" smtClean="0">
                <a:solidFill>
                  <a:srgbClr val="FF0000"/>
                </a:solidFill>
              </a:rPr>
              <a:t>Good News</a:t>
            </a:r>
            <a:r>
              <a:rPr lang="en-US" dirty="0" smtClean="0"/>
              <a:t>.. Romans 1:16-17</a:t>
            </a:r>
          </a:p>
          <a:p>
            <a:r>
              <a:rPr lang="en-US" dirty="0" smtClean="0">
                <a:solidFill>
                  <a:srgbClr val="FF0000"/>
                </a:solidFill>
              </a:rPr>
              <a:t>Greatest Commands </a:t>
            </a:r>
            <a:r>
              <a:rPr lang="en-US" dirty="0" smtClean="0"/>
              <a:t>.. Luke 10:27</a:t>
            </a:r>
          </a:p>
          <a:p>
            <a:r>
              <a:rPr lang="en-US" dirty="0" smtClean="0">
                <a:solidFill>
                  <a:srgbClr val="FF0000"/>
                </a:solidFill>
              </a:rPr>
              <a:t>Peter’s own Failure </a:t>
            </a:r>
            <a:r>
              <a:rPr lang="en-US" dirty="0" smtClean="0"/>
              <a:t>.. John 18:15-27</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claiming Jesus.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solidFill>
            <a:schemeClr val="bg1">
              <a:alpha val="80000"/>
            </a:schemeClr>
          </a:solidFill>
        </p:spPr>
        <p:txBody>
          <a:bodyPr/>
          <a:lstStyle/>
          <a:p>
            <a:r>
              <a:rPr lang="en-US" dirty="0" smtClean="0"/>
              <a:t>What can you do?</a:t>
            </a:r>
            <a:endParaRPr lang="en-US" dirty="0"/>
          </a:p>
        </p:txBody>
      </p:sp>
      <p:sp>
        <p:nvSpPr>
          <p:cNvPr id="5" name="Content Placeholder 4"/>
          <p:cNvSpPr>
            <a:spLocks noGrp="1"/>
          </p:cNvSpPr>
          <p:nvPr>
            <p:ph idx="1"/>
          </p:nvPr>
        </p:nvSpPr>
        <p:spPr>
          <a:solidFill>
            <a:schemeClr val="bg1">
              <a:alpha val="75000"/>
            </a:schemeClr>
          </a:solidFill>
        </p:spPr>
        <p:txBody>
          <a:bodyPr>
            <a:normAutofit fontScale="92500" lnSpcReduction="10000"/>
          </a:bodyPr>
          <a:lstStyle/>
          <a:p>
            <a:r>
              <a:rPr lang="en-US" dirty="0" smtClean="0"/>
              <a:t>Invite others to our services..</a:t>
            </a:r>
          </a:p>
          <a:p>
            <a:r>
              <a:rPr lang="en-US" dirty="0" smtClean="0"/>
              <a:t>Offer to pray with them..</a:t>
            </a:r>
          </a:p>
          <a:p>
            <a:r>
              <a:rPr lang="en-US" dirty="0" smtClean="0"/>
              <a:t>Share how God has helped you..</a:t>
            </a:r>
          </a:p>
          <a:p>
            <a:r>
              <a:rPr lang="en-US" dirty="0" smtClean="0"/>
              <a:t>Ask them if they ever read the Bible..</a:t>
            </a:r>
          </a:p>
          <a:p>
            <a:r>
              <a:rPr lang="en-US" dirty="0" smtClean="0"/>
              <a:t>Ask waitress if you can pray for them..</a:t>
            </a:r>
          </a:p>
          <a:p>
            <a:r>
              <a:rPr lang="en-US" dirty="0" smtClean="0"/>
              <a:t>Ask if they have spiritual beliefs..</a:t>
            </a:r>
          </a:p>
          <a:p>
            <a:r>
              <a:rPr lang="en-US" dirty="0" smtClean="0"/>
              <a:t>Greet our visitors and welcome them..</a:t>
            </a:r>
          </a:p>
          <a:p>
            <a:r>
              <a:rPr lang="en-US" dirty="0" smtClean="0"/>
              <a:t>Set up a Bible study..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dissolv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9A0000"/>
                </a:solidFill>
                <a:effectLst>
                  <a:innerShdw blurRad="63500" dist="50800" dir="18900000">
                    <a:prstClr val="black">
                      <a:alpha val="50000"/>
                    </a:prstClr>
                  </a:innerShdw>
                </a:effectLst>
              </a:rPr>
              <a:t>The Church</a:t>
            </a:r>
            <a:r>
              <a:rPr lang="en-US" sz="4400" dirty="0" smtClean="0">
                <a:solidFill>
                  <a:srgbClr val="9A0000"/>
                </a:solidFill>
              </a:rPr>
              <a:t/>
            </a:r>
            <a:br>
              <a:rPr lang="en-US" sz="4400" dirty="0" smtClean="0">
                <a:solidFill>
                  <a:srgbClr val="9A0000"/>
                </a:solidFill>
              </a:rPr>
            </a:br>
            <a:r>
              <a:rPr lang="en-US" sz="3600" dirty="0" smtClean="0">
                <a:solidFill>
                  <a:srgbClr val="9A0000"/>
                </a:solidFill>
              </a:rPr>
              <a:t>- Compelled to Proclaim Jesus -</a:t>
            </a:r>
            <a:endParaRPr lang="en-US" sz="3600" dirty="0">
              <a:solidFill>
                <a:srgbClr val="9A0000"/>
              </a:solidFill>
            </a:endParaRPr>
          </a:p>
        </p:txBody>
      </p:sp>
      <p:sp>
        <p:nvSpPr>
          <p:cNvPr id="5" name="Subtitle 4"/>
          <p:cNvSpPr>
            <a:spLocks noGrp="1"/>
          </p:cNvSpPr>
          <p:nvPr>
            <p:ph type="subTitle" idx="1"/>
          </p:nvPr>
        </p:nvSpPr>
        <p:spPr/>
        <p:txBody>
          <a:bodyPr/>
          <a:lstStyle/>
          <a:p>
            <a:r>
              <a:rPr lang="en-US" dirty="0" smtClean="0"/>
              <a:t>Acts 4:20</a:t>
            </a:r>
            <a:endParaRPr lang="en-US" dirty="0"/>
          </a:p>
        </p:txBody>
      </p:sp>
      <p:pic>
        <p:nvPicPr>
          <p:cNvPr id="12" name="Picture 11" descr="Jesus .jpg"/>
          <p:cNvPicPr>
            <a:picLocks noChangeAspect="1"/>
          </p:cNvPicPr>
          <p:nvPr/>
        </p:nvPicPr>
        <p:blipFill>
          <a:blip r:embed="rId3" cstate="print"/>
          <a:stretch>
            <a:fillRect/>
          </a:stretch>
        </p:blipFill>
        <p:spPr>
          <a:xfrm>
            <a:off x="3733800" y="4614826"/>
            <a:ext cx="1752600" cy="7676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ving or dead tree.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1447800" y="228600"/>
            <a:ext cx="6400800" cy="838200"/>
          </a:xfrm>
        </p:spPr>
        <p:txBody>
          <a:bodyPr/>
          <a:lstStyle/>
          <a:p>
            <a:r>
              <a:rPr lang="en-US" dirty="0" smtClean="0"/>
              <a:t>Growing .. or Dead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ign-over-life-with-christ.jpg"/>
          <p:cNvPicPr>
            <a:picLocks noChangeAspect="1"/>
          </p:cNvPicPr>
          <p:nvPr/>
        </p:nvPicPr>
        <p:blipFill>
          <a:blip r:embed="rId2" cstate="print"/>
          <a:stretch>
            <a:fillRect/>
          </a:stretch>
        </p:blipFill>
        <p:spPr>
          <a:xfrm>
            <a:off x="0" y="0"/>
            <a:ext cx="9144000" cy="6858000"/>
          </a:xfrm>
          <a:prstGeom prst="rect">
            <a:avLst/>
          </a:prstGeom>
        </p:spPr>
      </p:pic>
      <p:sp>
        <p:nvSpPr>
          <p:cNvPr id="4" name="Subtitle 3"/>
          <p:cNvSpPr>
            <a:spLocks noGrp="1"/>
          </p:cNvSpPr>
          <p:nvPr>
            <p:ph type="subTitle" idx="1"/>
          </p:nvPr>
        </p:nvSpPr>
        <p:spPr>
          <a:xfrm>
            <a:off x="1371600" y="381000"/>
            <a:ext cx="6400800" cy="838200"/>
          </a:xfrm>
          <a:solidFill>
            <a:schemeClr val="bg1">
              <a:alpha val="85000"/>
            </a:schemeClr>
          </a:solidFill>
        </p:spPr>
        <p:txBody>
          <a:bodyPr/>
          <a:lstStyle/>
          <a:p>
            <a:r>
              <a:rPr lang="en-US" dirty="0" smtClean="0">
                <a:solidFill>
                  <a:srgbClr val="FF0000"/>
                </a:solidFill>
              </a:rPr>
              <a:t>We want to pursue victory </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#1 Devoted to God..</a:t>
            </a:r>
            <a:endParaRPr lang="en-US" dirty="0"/>
          </a:p>
        </p:txBody>
      </p:sp>
      <p:sp>
        <p:nvSpPr>
          <p:cNvPr id="3" name="Content Placeholder 2"/>
          <p:cNvSpPr>
            <a:spLocks noGrp="1"/>
          </p:cNvSpPr>
          <p:nvPr>
            <p:ph idx="4294967295"/>
          </p:nvPr>
        </p:nvSpPr>
        <p:spPr>
          <a:xfrm>
            <a:off x="914400" y="1828800"/>
            <a:ext cx="8229600" cy="4449763"/>
          </a:xfrm>
        </p:spPr>
        <p:txBody>
          <a:bodyPr/>
          <a:lstStyle/>
          <a:p>
            <a:r>
              <a:rPr lang="en-US" dirty="0" smtClean="0"/>
              <a:t>Acts 2:42 And they continued steadfastly in the apostles' doctrine and fellowship, in the breaking of bread, and in prayers.</a:t>
            </a:r>
          </a:p>
          <a:p>
            <a:endParaRPr lang="en-US" dirty="0"/>
          </a:p>
        </p:txBody>
      </p:sp>
      <p:pic>
        <p:nvPicPr>
          <p:cNvPr id="4" name="Picture 3" descr="Devoted-Sermon_Draft-1.jpg"/>
          <p:cNvPicPr>
            <a:picLocks noChangeAspect="1"/>
          </p:cNvPicPr>
          <p:nvPr/>
        </p:nvPicPr>
        <p:blipFill>
          <a:blip r:embed="rId2" cstate="print"/>
          <a:stretch>
            <a:fillRect/>
          </a:stretch>
        </p:blipFill>
        <p:spPr>
          <a:xfrm>
            <a:off x="3581400" y="4648200"/>
            <a:ext cx="2057400" cy="663324"/>
          </a:xfrm>
          <a:prstGeom prst="rect">
            <a:avLst/>
          </a:prstGeom>
        </p:spPr>
      </p:pic>
      <p:sp>
        <p:nvSpPr>
          <p:cNvPr id="5" name="TextBox 4"/>
          <p:cNvSpPr txBox="1"/>
          <p:nvPr/>
        </p:nvSpPr>
        <p:spPr>
          <a:xfrm>
            <a:off x="12192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Learning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6" name="TextBox 5"/>
          <p:cNvSpPr txBox="1"/>
          <p:nvPr/>
        </p:nvSpPr>
        <p:spPr>
          <a:xfrm>
            <a:off x="28956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Loving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7" name="TextBox 6"/>
          <p:cNvSpPr txBox="1"/>
          <p:nvPr/>
        </p:nvSpPr>
        <p:spPr>
          <a:xfrm>
            <a:off x="45720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Communing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8" name="TextBox 7"/>
          <p:cNvSpPr txBox="1"/>
          <p:nvPr/>
        </p:nvSpPr>
        <p:spPr>
          <a:xfrm>
            <a:off x="66294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Praying</a:t>
            </a:r>
            <a:endParaRPr lang="en-US" sz="2400" dirty="0">
              <a:solidFill>
                <a:srgbClr val="0070C0"/>
              </a:solidFill>
              <a:effectLst>
                <a:innerShdw blurRad="63500" dist="50800">
                  <a:prstClr val="black">
                    <a:alpha val="50000"/>
                  </a:prstClr>
                </a:innerShdw>
              </a:effectLst>
              <a:latin typeface="Georgia" pitchFamily="18" charset="0"/>
            </a:endParaRPr>
          </a:p>
        </p:txBody>
      </p:sp>
      <p:cxnSp>
        <p:nvCxnSpPr>
          <p:cNvPr id="10" name="Straight Arrow Connector 9"/>
          <p:cNvCxnSpPr/>
          <p:nvPr/>
        </p:nvCxnSpPr>
        <p:spPr>
          <a:xfrm flipH="1">
            <a:off x="2514600" y="52578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33800" y="52578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00600" y="52578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5257800"/>
            <a:ext cx="1752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9"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par>
                                <p:cTn id="28" presetID="9"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#2 Being United..</a:t>
            </a:r>
            <a:endParaRPr lang="en-US" dirty="0"/>
          </a:p>
        </p:txBody>
      </p:sp>
      <p:sp>
        <p:nvSpPr>
          <p:cNvPr id="3" name="Content Placeholder 2"/>
          <p:cNvSpPr>
            <a:spLocks noGrp="1"/>
          </p:cNvSpPr>
          <p:nvPr>
            <p:ph idx="4294967295"/>
          </p:nvPr>
        </p:nvSpPr>
        <p:spPr>
          <a:xfrm>
            <a:off x="381000" y="1752600"/>
            <a:ext cx="8382000" cy="4449763"/>
          </a:xfrm>
        </p:spPr>
        <p:txBody>
          <a:bodyPr/>
          <a:lstStyle/>
          <a:p>
            <a:pPr>
              <a:lnSpc>
                <a:spcPts val="3300"/>
              </a:lnSpc>
            </a:pPr>
            <a:r>
              <a:rPr lang="en-US" sz="3200" dirty="0" smtClean="0"/>
              <a:t>Acts 4:32  Now the multitude of those who believed were </a:t>
            </a:r>
            <a:r>
              <a:rPr lang="en-US" sz="3200" dirty="0" smtClean="0">
                <a:solidFill>
                  <a:srgbClr val="FF0000"/>
                </a:solidFill>
              </a:rPr>
              <a:t>of one heart and one soul</a:t>
            </a:r>
            <a:r>
              <a:rPr lang="en-US" sz="3200" dirty="0" smtClean="0"/>
              <a:t>; neither did anyone say that any of the things he possessed was his own, but they had all things in common. </a:t>
            </a:r>
            <a:endParaRPr lang="en-US" dirty="0" smtClean="0"/>
          </a:p>
          <a:p>
            <a:endParaRPr lang="en-US" dirty="0"/>
          </a:p>
        </p:txBody>
      </p:sp>
      <p:pic>
        <p:nvPicPr>
          <p:cNvPr id="13" name="Picture 12" descr="one heart one soul banner.jpg"/>
          <p:cNvPicPr>
            <a:picLocks noChangeAspect="1"/>
          </p:cNvPicPr>
          <p:nvPr/>
        </p:nvPicPr>
        <p:blipFill>
          <a:blip r:embed="rId2" cstate="print">
            <a:lum bright="-9000" contrast="10000"/>
          </a:blip>
          <a:stretch>
            <a:fillRect/>
          </a:stretch>
        </p:blipFill>
        <p:spPr>
          <a:xfrm>
            <a:off x="3048000" y="4876800"/>
            <a:ext cx="2939143" cy="762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Proclaiming Jesus</a:t>
            </a:r>
            <a:endParaRPr lang="en-US" dirty="0"/>
          </a:p>
        </p:txBody>
      </p:sp>
      <p:sp>
        <p:nvSpPr>
          <p:cNvPr id="4" name="Content Placeholder 3"/>
          <p:cNvSpPr>
            <a:spLocks noGrp="1"/>
          </p:cNvSpPr>
          <p:nvPr>
            <p:ph idx="1"/>
          </p:nvPr>
        </p:nvSpPr>
        <p:spPr>
          <a:xfrm>
            <a:off x="533400" y="1828801"/>
            <a:ext cx="8229600" cy="3048000"/>
          </a:xfrm>
        </p:spPr>
        <p:txBody>
          <a:bodyPr>
            <a:normAutofit/>
          </a:bodyPr>
          <a:lstStyle/>
          <a:p>
            <a:pPr>
              <a:lnSpc>
                <a:spcPts val="3000"/>
              </a:lnSpc>
            </a:pPr>
            <a:r>
              <a:rPr lang="en-US" sz="3100" dirty="0" smtClean="0"/>
              <a:t>Acts 4:18-20 they commanded them not to speak at all nor teach in the name of Jesus. 19 But Peter and John answered and said to them, "Whether it is right in the sight of God to listen to you more than to God, you judge. 20 For </a:t>
            </a:r>
            <a:r>
              <a:rPr lang="en-US" sz="3100" dirty="0" smtClean="0">
                <a:solidFill>
                  <a:srgbClr val="FF0000"/>
                </a:solidFill>
              </a:rPr>
              <a:t>we cannot but speak the things which we have seen and heard</a:t>
            </a:r>
            <a:r>
              <a:rPr lang="en-US" sz="31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ter-sanhedrin.jpg"/>
          <p:cNvPicPr>
            <a:picLocks noChangeAspect="1"/>
          </p:cNvPicPr>
          <p:nvPr/>
        </p:nvPicPr>
        <p:blipFill>
          <a:blip r:embed="rId2" cstate="print">
            <a:lum bright="5000" contrast="10000"/>
          </a:blip>
          <a:stretch>
            <a:fillRect/>
          </a:stretch>
        </p:blipFill>
        <p:spPr>
          <a:xfrm>
            <a:off x="-1" y="0"/>
            <a:ext cx="9144001"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304800" y="5791200"/>
            <a:ext cx="8534400" cy="838200"/>
          </a:xfrm>
          <a:solidFill>
            <a:schemeClr val="bg1">
              <a:alpha val="75000"/>
            </a:schemeClr>
          </a:solidFill>
        </p:spPr>
        <p:txBody>
          <a:bodyPr>
            <a:normAutofit/>
          </a:bodyPr>
          <a:lstStyle/>
          <a:p>
            <a:r>
              <a:rPr lang="en-US" sz="3200" dirty="0" smtClean="0"/>
              <a:t>They could not stop proclaiming Christ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the-tolerance-myth061610.jpg"/>
          <p:cNvPicPr>
            <a:picLocks noChangeAspect="1"/>
          </p:cNvPicPr>
          <p:nvPr/>
        </p:nvPicPr>
        <p:blipFill>
          <a:blip r:embed="rId2" cstate="print"/>
          <a:stretch>
            <a:fillRect/>
          </a:stretch>
        </p:blipFill>
        <p:spPr>
          <a:xfrm>
            <a:off x="0" y="1524001"/>
            <a:ext cx="9144001" cy="4267200"/>
          </a:xfrm>
          <a:prstGeom prst="rect">
            <a:avLst/>
          </a:prstGeom>
        </p:spPr>
      </p:pic>
      <p:sp>
        <p:nvSpPr>
          <p:cNvPr id="3" name="Title 2"/>
          <p:cNvSpPr>
            <a:spLocks noGrp="1"/>
          </p:cNvSpPr>
          <p:nvPr>
            <p:ph type="title"/>
          </p:nvPr>
        </p:nvSpPr>
        <p:spPr>
          <a:xfrm>
            <a:off x="381000" y="304800"/>
            <a:ext cx="6858000" cy="1143000"/>
          </a:xfrm>
        </p:spPr>
        <p:txBody>
          <a:bodyPr>
            <a:normAutofit/>
          </a:bodyPr>
          <a:lstStyle/>
          <a:p>
            <a:r>
              <a:rPr lang="en-US" dirty="0" smtClean="0"/>
              <a:t>Charging us not to speak..</a:t>
            </a:r>
            <a:endParaRPr lang="en-US" dirty="0"/>
          </a:p>
        </p:txBody>
      </p:sp>
      <p:sp>
        <p:nvSpPr>
          <p:cNvPr id="13" name="Content Placeholder 12"/>
          <p:cNvSpPr>
            <a:spLocks noGrp="1"/>
          </p:cNvSpPr>
          <p:nvPr>
            <p:ph idx="1"/>
          </p:nvPr>
        </p:nvSpPr>
        <p:spPr>
          <a:xfrm>
            <a:off x="457200" y="5867400"/>
            <a:ext cx="8382000" cy="762000"/>
          </a:xfrm>
          <a:solidFill>
            <a:schemeClr val="bg1">
              <a:alpha val="75000"/>
            </a:schemeClr>
          </a:solidFill>
        </p:spPr>
        <p:txBody>
          <a:bodyPr>
            <a:normAutofit/>
          </a:bodyPr>
          <a:lstStyle/>
          <a:p>
            <a:pPr algn="ctr">
              <a:buNone/>
            </a:pPr>
            <a:r>
              <a:rPr lang="en-US" dirty="0" smtClean="0"/>
              <a:t>Political Correctness.. Tolerance</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858000" cy="1143000"/>
          </a:xfrm>
        </p:spPr>
        <p:txBody>
          <a:bodyPr>
            <a:normAutofit/>
          </a:bodyPr>
          <a:lstStyle/>
          <a:p>
            <a:r>
              <a:rPr lang="en-US" dirty="0" smtClean="0"/>
              <a:t>Charging us not to speak..</a:t>
            </a:r>
            <a:endParaRPr lang="en-US" dirty="0"/>
          </a:p>
        </p:txBody>
      </p:sp>
      <p:sp>
        <p:nvSpPr>
          <p:cNvPr id="13" name="Content Placeholder 12"/>
          <p:cNvSpPr>
            <a:spLocks noGrp="1"/>
          </p:cNvSpPr>
          <p:nvPr>
            <p:ph idx="1"/>
          </p:nvPr>
        </p:nvSpPr>
        <p:spPr>
          <a:xfrm>
            <a:off x="457200" y="5867400"/>
            <a:ext cx="8382000" cy="762000"/>
          </a:xfrm>
          <a:solidFill>
            <a:schemeClr val="bg1">
              <a:alpha val="75000"/>
            </a:schemeClr>
          </a:solidFill>
        </p:spPr>
        <p:txBody>
          <a:bodyPr>
            <a:normAutofit/>
          </a:bodyPr>
          <a:lstStyle/>
          <a:p>
            <a:pPr algn="ctr">
              <a:buNone/>
            </a:pPr>
            <a:r>
              <a:rPr lang="en-US" dirty="0" smtClean="0">
                <a:solidFill>
                  <a:srgbClr val="744D26"/>
                </a:solidFill>
              </a:rPr>
              <a:t>The atheist elite ..</a:t>
            </a:r>
          </a:p>
          <a:p>
            <a:pPr lvl="1"/>
            <a:endParaRPr lang="en-US" dirty="0"/>
          </a:p>
        </p:txBody>
      </p:sp>
      <p:pic>
        <p:nvPicPr>
          <p:cNvPr id="5" name="Picture 4" descr="In-Science-or-God-We-Trust.jpg"/>
          <p:cNvPicPr>
            <a:picLocks noChangeAspect="1"/>
          </p:cNvPicPr>
          <p:nvPr/>
        </p:nvPicPr>
        <p:blipFill>
          <a:blip r:embed="rId2" cstate="print">
            <a:lum bright="-5000" contrast="10000"/>
          </a:blip>
          <a:stretch>
            <a:fillRect/>
          </a:stretch>
        </p:blipFill>
        <p:spPr>
          <a:xfrm>
            <a:off x="0" y="1600200"/>
            <a:ext cx="9136828" cy="4114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6059</TotalTime>
  <Words>407</Words>
  <Application>Microsoft Office PowerPoint</Application>
  <PresentationFormat>On-screen Show (4:3)</PresentationFormat>
  <Paragraphs>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Church - Compelled to Proclaim Jesus -</vt:lpstr>
      <vt:lpstr>Slide 2</vt:lpstr>
      <vt:lpstr>Slide 3</vt:lpstr>
      <vt:lpstr>Key #1 Devoted to God..</vt:lpstr>
      <vt:lpstr>Key #2 Being United..</vt:lpstr>
      <vt:lpstr>Proclaiming Jesus</vt:lpstr>
      <vt:lpstr>Slide 7</vt:lpstr>
      <vt:lpstr>Charging us not to speak..</vt:lpstr>
      <vt:lpstr>Charging us not to speak..</vt:lpstr>
      <vt:lpstr>Charging us not to speak..</vt:lpstr>
      <vt:lpstr>Charging us not to speak..</vt:lpstr>
      <vt:lpstr>Charging us not to speak..</vt:lpstr>
      <vt:lpstr>Charging us not to speak..</vt:lpstr>
      <vt:lpstr>Why couldn’t they stop?</vt:lpstr>
      <vt:lpstr>Why couldn’t they stop?</vt:lpstr>
      <vt:lpstr>What can you do?</vt:lpstr>
      <vt:lpstr>The Church - Compelled to Proclaim Jesus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360</cp:revision>
  <dcterms:created xsi:type="dcterms:W3CDTF">2011-02-15T07:29:10Z</dcterms:created>
  <dcterms:modified xsi:type="dcterms:W3CDTF">2016-04-04T15:21:41Z</dcterms:modified>
</cp:coreProperties>
</file>