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7" r:id="rId2"/>
    <p:sldId id="268" r:id="rId3"/>
    <p:sldId id="269" r:id="rId4"/>
    <p:sldId id="271" r:id="rId5"/>
    <p:sldId id="270" r:id="rId6"/>
    <p:sldId id="272" r:id="rId7"/>
    <p:sldId id="273" r:id="rId8"/>
    <p:sldId id="274" r:id="rId9"/>
    <p:sldId id="275" r:id="rId10"/>
    <p:sldId id="276" r:id="rId11"/>
    <p:sldId id="277" r:id="rId12"/>
    <p:sldId id="278" r:id="rId13"/>
    <p:sldId id="279" r:id="rId14"/>
    <p:sldId id="280" r:id="rId15"/>
    <p:sldId id="281" r:id="rId16"/>
    <p:sldId id="282"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295399"/>
          </a:xfrm>
        </p:spPr>
        <p:txBody>
          <a:bodyPr>
            <a:no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562600"/>
            <a:ext cx="6400800" cy="8382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200" b="0">
                <a:solidFill>
                  <a:schemeClr val="bg1"/>
                </a:solidFill>
                <a:latin typeface="Georgia" pitchFamily="18" charset="0"/>
              </a:defRPr>
            </a:lvl1pPr>
            <a:lvl2pPr>
              <a:defRPr sz="2800" b="0">
                <a:solidFill>
                  <a:schemeClr val="bg1"/>
                </a:solidFill>
                <a:latin typeface="Georgia" pitchFamily="18" charset="0"/>
              </a:defRPr>
            </a:lvl2pPr>
            <a:lvl3pPr>
              <a:defRPr sz="2400" b="0">
                <a:solidFill>
                  <a:schemeClr val="bg1"/>
                </a:solidFill>
                <a:latin typeface="Georgia" pitchFamily="18" charset="0"/>
              </a:defRPr>
            </a:lvl3pPr>
            <a:lvl4pPr>
              <a:defRPr sz="20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5/31/2016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blue background.jpg"/>
          <p:cNvPicPr>
            <a:picLocks noChangeAspect="1"/>
          </p:cNvPicPr>
          <p:nvPr userDrawn="1"/>
        </p:nvPicPr>
        <p:blipFill>
          <a:blip r:embed="rId14" cstate="print">
            <a:lum bright="-40000" contrast="10000"/>
          </a:blip>
          <a:stretch>
            <a:fillRect/>
          </a:stretch>
        </p:blipFill>
        <p:spPr>
          <a:xfrm>
            <a:off x="0" y="0"/>
            <a:ext cx="9144000" cy="6858000"/>
          </a:xfrm>
          <a:prstGeom prst="rect">
            <a:avLst/>
          </a:prstGeom>
        </p:spPr>
      </p:pic>
      <p:pic>
        <p:nvPicPr>
          <p:cNvPr id="7" name="Picture 6" descr="memorial-day-history.jpg"/>
          <p:cNvPicPr>
            <a:picLocks noChangeAspect="1"/>
          </p:cNvPicPr>
          <p:nvPr userDrawn="1"/>
        </p:nvPicPr>
        <p:blipFill>
          <a:blip r:embed="rId15" cstate="print"/>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emorial-day-history.jpg"/>
          <p:cNvPicPr>
            <a:picLocks noChangeAspect="1"/>
          </p:cNvPicPr>
          <p:nvPr/>
        </p:nvPicPr>
        <p:blipFill>
          <a:blip r:embed="rId2" cstate="print"/>
          <a:stretch>
            <a:fillRect/>
          </a:stretch>
        </p:blipFill>
        <p:spPr>
          <a:xfrm>
            <a:off x="0" y="0"/>
            <a:ext cx="9144000" cy="6858000"/>
          </a:xfrm>
          <a:prstGeom prst="rect">
            <a:avLst/>
          </a:prstGeom>
        </p:spPr>
      </p:pic>
      <p:sp>
        <p:nvSpPr>
          <p:cNvPr id="4" name="Title 3"/>
          <p:cNvSpPr>
            <a:spLocks noGrp="1"/>
          </p:cNvSpPr>
          <p:nvPr>
            <p:ph type="ctrTitle"/>
          </p:nvPr>
        </p:nvSpPr>
        <p:spPr>
          <a:xfrm>
            <a:off x="685800" y="304800"/>
            <a:ext cx="7772400" cy="1066799"/>
          </a:xfrm>
          <a:solidFill>
            <a:srgbClr val="1D1D1D">
              <a:alpha val="55000"/>
            </a:srgbClr>
          </a:solidFill>
        </p:spPr>
        <p:txBody>
          <a:bodyPr/>
          <a:lstStyle/>
          <a:p>
            <a:r>
              <a:rPr lang="en-US" sz="4400" dirty="0" smtClean="0"/>
              <a:t>Defending Truth and Freedom</a:t>
            </a:r>
            <a:endParaRPr lang="en-US" sz="4400" dirty="0"/>
          </a:p>
        </p:txBody>
      </p:sp>
      <p:sp>
        <p:nvSpPr>
          <p:cNvPr id="5" name="Subtitle 4"/>
          <p:cNvSpPr>
            <a:spLocks noGrp="1"/>
          </p:cNvSpPr>
          <p:nvPr>
            <p:ph type="subTitle" idx="1"/>
          </p:nvPr>
        </p:nvSpPr>
        <p:spPr/>
        <p:txBody>
          <a:bodyPr/>
          <a:lstStyle/>
          <a:p>
            <a:r>
              <a:rPr lang="en-US" dirty="0" smtClean="0"/>
              <a:t>John 8:31-36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IBLE-facebook.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pic>
        <p:nvPicPr>
          <p:cNvPr id="6" name="Picture 5"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pic>
        <p:nvPicPr>
          <p:cNvPr id="4" name="Picture 3"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4572000" cy="1143000"/>
          </a:xfrm>
        </p:spPr>
        <p:txBody>
          <a:bodyPr>
            <a:noAutofit/>
          </a:bodyPr>
          <a:lstStyle/>
          <a:p>
            <a:r>
              <a:rPr lang="en-US" dirty="0" smtClean="0"/>
              <a:t>Platform of unity..</a:t>
            </a:r>
            <a:endParaRPr lang="en-US" dirty="0"/>
          </a:p>
        </p:txBody>
      </p:sp>
      <p:sp>
        <p:nvSpPr>
          <p:cNvPr id="3" name="Content Placeholder 2"/>
          <p:cNvSpPr>
            <a:spLocks noGrp="1"/>
          </p:cNvSpPr>
          <p:nvPr>
            <p:ph idx="1"/>
          </p:nvPr>
        </p:nvSpPr>
        <p:spPr>
          <a:xfrm>
            <a:off x="533400" y="3505200"/>
            <a:ext cx="8229600" cy="2773363"/>
          </a:xfrm>
          <a:solidFill>
            <a:srgbClr val="1D1D1D">
              <a:alpha val="60000"/>
            </a:srgbClr>
          </a:solidFill>
        </p:spPr>
        <p:txBody>
          <a:bodyPr>
            <a:normAutofit fontScale="92500" lnSpcReduction="20000"/>
          </a:bodyPr>
          <a:lstStyle/>
          <a:p>
            <a:r>
              <a:rPr lang="en-US" dirty="0" smtClean="0"/>
              <a:t>Ephesians 4:3-6 endeavoring to keep the unity of the Spirit in the bond of peace. 4 There is one body and one Spirit, just as you were called in one hope of your calling; 5 one Lord, one faith, one baptism; 6 one God and Father of all, who is above all, and through all, and in you all.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IBLE-facebook.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pic>
        <p:nvPicPr>
          <p:cNvPr id="6" name="Picture 5"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pic>
        <p:nvPicPr>
          <p:cNvPr id="4" name="Picture 3"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4572000" cy="1143000"/>
          </a:xfrm>
        </p:spPr>
        <p:txBody>
          <a:bodyPr>
            <a:noAutofit/>
          </a:bodyPr>
          <a:lstStyle/>
          <a:p>
            <a:r>
              <a:rPr lang="en-US" dirty="0" smtClean="0"/>
              <a:t>Principles of unity..</a:t>
            </a:r>
            <a:endParaRPr lang="en-US" dirty="0"/>
          </a:p>
        </p:txBody>
      </p:sp>
      <p:sp>
        <p:nvSpPr>
          <p:cNvPr id="3" name="Content Placeholder 2"/>
          <p:cNvSpPr>
            <a:spLocks noGrp="1"/>
          </p:cNvSpPr>
          <p:nvPr>
            <p:ph idx="1"/>
          </p:nvPr>
        </p:nvSpPr>
        <p:spPr>
          <a:xfrm>
            <a:off x="533400" y="1676400"/>
            <a:ext cx="8229600" cy="4602163"/>
          </a:xfrm>
          <a:solidFill>
            <a:srgbClr val="1D1D1D">
              <a:alpha val="60000"/>
            </a:srgbClr>
          </a:solidFill>
        </p:spPr>
        <p:txBody>
          <a:bodyPr>
            <a:normAutofit/>
          </a:bodyPr>
          <a:lstStyle/>
          <a:p>
            <a:r>
              <a:rPr lang="en-US" dirty="0" smtClean="0">
                <a:solidFill>
                  <a:srgbClr val="FFC000"/>
                </a:solidFill>
              </a:rPr>
              <a:t>One body </a:t>
            </a:r>
            <a:r>
              <a:rPr lang="en-US" dirty="0" smtClean="0"/>
              <a:t>(the church).. defend it</a:t>
            </a:r>
          </a:p>
          <a:p>
            <a:pPr lvl="1"/>
            <a:r>
              <a:rPr lang="en-US" dirty="0" smtClean="0"/>
              <a:t>Matt 16:18; Acts 20:28; Eph 1:22-23</a:t>
            </a:r>
          </a:p>
          <a:p>
            <a:r>
              <a:rPr lang="en-US" dirty="0" smtClean="0">
                <a:solidFill>
                  <a:srgbClr val="FFC000"/>
                </a:solidFill>
              </a:rPr>
              <a:t>One Spirit</a:t>
            </a:r>
            <a:r>
              <a:rPr lang="en-US" dirty="0" smtClean="0"/>
              <a:t>.. preach what He revealed</a:t>
            </a:r>
          </a:p>
          <a:p>
            <a:pPr lvl="1"/>
            <a:r>
              <a:rPr lang="en-US" dirty="0" smtClean="0"/>
              <a:t>John 14:26; 16:13; Eph 2:20-22; 4:11-13</a:t>
            </a:r>
          </a:p>
          <a:p>
            <a:r>
              <a:rPr lang="en-US" dirty="0" smtClean="0">
                <a:solidFill>
                  <a:srgbClr val="FFC000"/>
                </a:solidFill>
              </a:rPr>
              <a:t>One hope </a:t>
            </a:r>
            <a:r>
              <a:rPr lang="en-US" dirty="0" smtClean="0"/>
              <a:t>… live for it</a:t>
            </a:r>
          </a:p>
          <a:p>
            <a:pPr lvl="1"/>
            <a:r>
              <a:rPr lang="en-US" dirty="0" smtClean="0"/>
              <a:t>Lam 3:26; Titus 3:7; Col 1:5</a:t>
            </a:r>
          </a:p>
          <a:p>
            <a:r>
              <a:rPr lang="en-US" dirty="0" smtClean="0">
                <a:solidFill>
                  <a:srgbClr val="FFC000"/>
                </a:solidFill>
              </a:rPr>
              <a:t>One faith </a:t>
            </a:r>
            <a:r>
              <a:rPr lang="en-US" dirty="0" smtClean="0"/>
              <a:t>.. Don’t change it</a:t>
            </a:r>
          </a:p>
          <a:p>
            <a:pPr lvl="1"/>
            <a:r>
              <a:rPr lang="en-US" dirty="0" smtClean="0"/>
              <a:t>Jude 3; Rom 1:17</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IBLE-facebook.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pic>
        <p:nvPicPr>
          <p:cNvPr id="6" name="Picture 5"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pic>
        <p:nvPicPr>
          <p:cNvPr id="4" name="Picture 3"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4572000" cy="1143000"/>
          </a:xfrm>
        </p:spPr>
        <p:txBody>
          <a:bodyPr>
            <a:noAutofit/>
          </a:bodyPr>
          <a:lstStyle/>
          <a:p>
            <a:r>
              <a:rPr lang="en-US" dirty="0" smtClean="0"/>
              <a:t>Principles of unity..</a:t>
            </a:r>
            <a:endParaRPr lang="en-US" dirty="0"/>
          </a:p>
        </p:txBody>
      </p:sp>
      <p:sp>
        <p:nvSpPr>
          <p:cNvPr id="3" name="Content Placeholder 2"/>
          <p:cNvSpPr>
            <a:spLocks noGrp="1"/>
          </p:cNvSpPr>
          <p:nvPr>
            <p:ph idx="1"/>
          </p:nvPr>
        </p:nvSpPr>
        <p:spPr>
          <a:xfrm>
            <a:off x="533400" y="1676400"/>
            <a:ext cx="8229600" cy="4602163"/>
          </a:xfrm>
          <a:solidFill>
            <a:srgbClr val="1D1D1D">
              <a:alpha val="60000"/>
            </a:srgbClr>
          </a:solidFill>
        </p:spPr>
        <p:txBody>
          <a:bodyPr>
            <a:normAutofit/>
          </a:bodyPr>
          <a:lstStyle/>
          <a:p>
            <a:r>
              <a:rPr lang="en-US" dirty="0" smtClean="0">
                <a:solidFill>
                  <a:srgbClr val="FFC000"/>
                </a:solidFill>
              </a:rPr>
              <a:t>One baptism </a:t>
            </a:r>
            <a:r>
              <a:rPr lang="en-US" dirty="0" smtClean="0"/>
              <a:t>.. Preach it</a:t>
            </a:r>
          </a:p>
          <a:p>
            <a:pPr lvl="1"/>
            <a:r>
              <a:rPr lang="en-US" dirty="0" smtClean="0"/>
              <a:t>Matt 3:13-17; Matt 28:19; Mark 16:15-16</a:t>
            </a:r>
          </a:p>
          <a:p>
            <a:r>
              <a:rPr lang="en-US" dirty="0" smtClean="0">
                <a:solidFill>
                  <a:srgbClr val="FFC000"/>
                </a:solidFill>
              </a:rPr>
              <a:t>One God </a:t>
            </a:r>
            <a:r>
              <a:rPr lang="en-US" dirty="0" smtClean="0"/>
              <a:t>.. Submit to Him as children</a:t>
            </a:r>
          </a:p>
          <a:p>
            <a:pPr lvl="1"/>
            <a:r>
              <a:rPr lang="en-US" dirty="0" smtClean="0"/>
              <a:t>1 John 3:1; 1 Pet 1:14-15</a:t>
            </a:r>
          </a:p>
          <a:p>
            <a:pPr lvl="1"/>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IBLE-facebook.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pic>
        <p:nvPicPr>
          <p:cNvPr id="6" name="Picture 5"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pic>
        <p:nvPicPr>
          <p:cNvPr id="4" name="Picture 3"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4572000" cy="1143000"/>
          </a:xfrm>
        </p:spPr>
        <p:txBody>
          <a:bodyPr>
            <a:noAutofit/>
          </a:bodyPr>
          <a:lstStyle/>
          <a:p>
            <a:r>
              <a:rPr lang="en-US" dirty="0" smtClean="0"/>
              <a:t>Defending truth or promoting a lie..</a:t>
            </a:r>
            <a:endParaRPr lang="en-US" dirty="0"/>
          </a:p>
        </p:txBody>
      </p:sp>
      <p:sp>
        <p:nvSpPr>
          <p:cNvPr id="3" name="Content Placeholder 2"/>
          <p:cNvSpPr>
            <a:spLocks noGrp="1"/>
          </p:cNvSpPr>
          <p:nvPr>
            <p:ph idx="1"/>
          </p:nvPr>
        </p:nvSpPr>
        <p:spPr>
          <a:xfrm>
            <a:off x="533400" y="1676400"/>
            <a:ext cx="8382000" cy="4602163"/>
          </a:xfrm>
          <a:solidFill>
            <a:srgbClr val="1D1D1D">
              <a:alpha val="60000"/>
            </a:srgbClr>
          </a:solidFill>
        </p:spPr>
        <p:txBody>
          <a:bodyPr>
            <a:normAutofit fontScale="92500" lnSpcReduction="10000"/>
          </a:bodyPr>
          <a:lstStyle/>
          <a:p>
            <a:r>
              <a:rPr lang="en-US" dirty="0" smtClean="0">
                <a:solidFill>
                  <a:srgbClr val="FFC000"/>
                </a:solidFill>
              </a:rPr>
              <a:t>“All have sinned” </a:t>
            </a:r>
            <a:r>
              <a:rPr lang="en-US" dirty="0" smtClean="0"/>
              <a:t>.. Rom 3:10,23</a:t>
            </a:r>
          </a:p>
          <a:p>
            <a:pPr lvl="1"/>
            <a:r>
              <a:rPr lang="en-US" dirty="0" smtClean="0"/>
              <a:t>1 John 1:8,10 If we say that we have no sin, we deceive ourselves, and the truth is not in us...10 If we say that we have not sinned, we make Him a liar, and His word is not in us. </a:t>
            </a:r>
          </a:p>
          <a:p>
            <a:r>
              <a:rPr lang="en-US" dirty="0" smtClean="0">
                <a:solidFill>
                  <a:srgbClr val="FFC000"/>
                </a:solidFill>
              </a:rPr>
              <a:t>Knowing God/Keeping His commandments</a:t>
            </a:r>
          </a:p>
          <a:p>
            <a:pPr lvl="1"/>
            <a:r>
              <a:rPr lang="en-US" dirty="0" smtClean="0"/>
              <a:t>1 John 2:3-4 Now by this we know that we know Him, if we keep His commandments. 4 He who says, "I know Him," and does not keep His commandments, is a liar, and the truth is not in him. </a:t>
            </a:r>
          </a:p>
          <a:p>
            <a:pPr lvl="1"/>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IBLE-facebook.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pic>
        <p:nvPicPr>
          <p:cNvPr id="6" name="Picture 5"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pic>
        <p:nvPicPr>
          <p:cNvPr id="4" name="Picture 3"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4572000" cy="1143000"/>
          </a:xfrm>
        </p:spPr>
        <p:txBody>
          <a:bodyPr>
            <a:noAutofit/>
          </a:bodyPr>
          <a:lstStyle/>
          <a:p>
            <a:r>
              <a:rPr lang="en-US" dirty="0" smtClean="0"/>
              <a:t>Defending truth or promoting a lie..</a:t>
            </a:r>
            <a:endParaRPr lang="en-US" dirty="0"/>
          </a:p>
        </p:txBody>
      </p:sp>
      <p:sp>
        <p:nvSpPr>
          <p:cNvPr id="3" name="Content Placeholder 2"/>
          <p:cNvSpPr>
            <a:spLocks noGrp="1"/>
          </p:cNvSpPr>
          <p:nvPr>
            <p:ph idx="1"/>
          </p:nvPr>
        </p:nvSpPr>
        <p:spPr>
          <a:xfrm>
            <a:off x="533400" y="1676400"/>
            <a:ext cx="8382000" cy="4602163"/>
          </a:xfrm>
          <a:solidFill>
            <a:srgbClr val="1D1D1D">
              <a:alpha val="60000"/>
            </a:srgbClr>
          </a:solidFill>
        </p:spPr>
        <p:txBody>
          <a:bodyPr>
            <a:normAutofit fontScale="92500" lnSpcReduction="10000"/>
          </a:bodyPr>
          <a:lstStyle/>
          <a:p>
            <a:r>
              <a:rPr lang="en-US" dirty="0" smtClean="0">
                <a:solidFill>
                  <a:srgbClr val="FFC000"/>
                </a:solidFill>
              </a:rPr>
              <a:t>Jesus Christ is the Son of God</a:t>
            </a:r>
          </a:p>
          <a:p>
            <a:pPr lvl="1"/>
            <a:r>
              <a:rPr lang="en-US" dirty="0" smtClean="0"/>
              <a:t>1 John 2:21-22 I have not written to you because you do not know the truth, but because you know it, and that no lie is of the truth. Who is a liar but he who denies that Jesus is the Christ? He is antichrist who denies the Father and the Son. </a:t>
            </a:r>
          </a:p>
          <a:p>
            <a:pPr lvl="1"/>
            <a:r>
              <a:rPr lang="en-US" dirty="0" smtClean="0"/>
              <a:t>John 8:44 You are of your father the devil, and the desires of your father you want to do. He was a murderer from the beginning, and does not stand in the truth, because there is no truth in him. When he speaks a lie, he speaks from his own resources, for he is a liar and the father of it. </a:t>
            </a:r>
          </a:p>
          <a:p>
            <a:pPr lvl="2"/>
            <a:endParaRPr lang="en-US" dirty="0" smtClean="0"/>
          </a:p>
          <a:p>
            <a:pPr lvl="1"/>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IBLE-facebook.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pic>
        <p:nvPicPr>
          <p:cNvPr id="6" name="Picture 5"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pic>
        <p:nvPicPr>
          <p:cNvPr id="4" name="Picture 3"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5791200" cy="1143000"/>
          </a:xfrm>
        </p:spPr>
        <p:txBody>
          <a:bodyPr>
            <a:noAutofit/>
          </a:bodyPr>
          <a:lstStyle/>
          <a:p>
            <a:r>
              <a:rPr lang="en-US" dirty="0" smtClean="0"/>
              <a:t>Defending truth in love..</a:t>
            </a:r>
            <a:endParaRPr lang="en-US" dirty="0"/>
          </a:p>
        </p:txBody>
      </p:sp>
      <p:sp>
        <p:nvSpPr>
          <p:cNvPr id="3" name="Content Placeholder 2"/>
          <p:cNvSpPr>
            <a:spLocks noGrp="1"/>
          </p:cNvSpPr>
          <p:nvPr>
            <p:ph idx="1"/>
          </p:nvPr>
        </p:nvSpPr>
        <p:spPr>
          <a:xfrm>
            <a:off x="533400" y="1447800"/>
            <a:ext cx="8382000" cy="4830763"/>
          </a:xfrm>
          <a:solidFill>
            <a:srgbClr val="1D1D1D">
              <a:alpha val="60000"/>
            </a:srgbClr>
          </a:solidFill>
        </p:spPr>
        <p:txBody>
          <a:bodyPr>
            <a:normAutofit fontScale="92500" lnSpcReduction="10000"/>
          </a:bodyPr>
          <a:lstStyle/>
          <a:p>
            <a:r>
              <a:rPr lang="en-US" sz="2900" dirty="0" smtClean="0"/>
              <a:t>Ephesians 4:14-15 but speaking the truth in love, may grow up in all things into Him who is the head — Christ —  </a:t>
            </a:r>
          </a:p>
          <a:p>
            <a:r>
              <a:rPr lang="en-US" sz="2900" dirty="0" smtClean="0"/>
              <a:t>1 Peter 3:15 But sanctify the Lord God in your hearts, and always be ready to give a defense to everyone who asks you a reason for the hope that is in you, with meekness and fear; </a:t>
            </a:r>
          </a:p>
          <a:p>
            <a:r>
              <a:rPr lang="en-US" sz="2900" dirty="0" smtClean="0"/>
              <a:t>2 Timothy 2:24-25 And a servant of the Lord must not quarrel but be gentle to all, able to teach, patient, 25 in humility correcting those who are in opposition, if God perhaps will grant them repentance, so that they may know the truth, </a:t>
            </a:r>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71800"/>
            <a:ext cx="8229600" cy="3352800"/>
          </a:xfrm>
        </p:spPr>
        <p:txBody>
          <a:bodyPr>
            <a:normAutofit fontScale="92500" lnSpcReduction="20000"/>
          </a:bodyPr>
          <a:lstStyle/>
          <a:p>
            <a:pPr>
              <a:buNone/>
            </a:pPr>
            <a:r>
              <a:rPr lang="en-US" dirty="0" smtClean="0"/>
              <a:t>   John 8:31-32 "If you abide in My word, you are My disciples indeed.  32 And you shall know the truth, and the truth shall make you free." </a:t>
            </a:r>
          </a:p>
          <a:p>
            <a:pPr>
              <a:buNone/>
            </a:pPr>
            <a:r>
              <a:rPr lang="en-US" dirty="0" smtClean="0"/>
              <a:t>    Jude 3 I found it necessary to write to you exhorting you to contend earnestly for the faith which was once for all delivered to the saints.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emorial-day-history.jpg"/>
          <p:cNvPicPr>
            <a:picLocks noChangeAspect="1"/>
          </p:cNvPicPr>
          <p:nvPr/>
        </p:nvPicPr>
        <p:blipFill>
          <a:blip r:embed="rId2" cstate="print"/>
          <a:stretch>
            <a:fillRect/>
          </a:stretch>
        </p:blipFill>
        <p:spPr>
          <a:xfrm>
            <a:off x="0" y="0"/>
            <a:ext cx="9144000" cy="6858000"/>
          </a:xfrm>
          <a:prstGeom prst="rect">
            <a:avLst/>
          </a:prstGeom>
        </p:spPr>
      </p:pic>
      <p:sp>
        <p:nvSpPr>
          <p:cNvPr id="4" name="Title 3"/>
          <p:cNvSpPr>
            <a:spLocks noGrp="1"/>
          </p:cNvSpPr>
          <p:nvPr>
            <p:ph type="ctrTitle"/>
          </p:nvPr>
        </p:nvSpPr>
        <p:spPr>
          <a:xfrm>
            <a:off x="685800" y="304800"/>
            <a:ext cx="7772400" cy="1066799"/>
          </a:xfrm>
          <a:solidFill>
            <a:srgbClr val="1D1D1D">
              <a:alpha val="55000"/>
            </a:srgbClr>
          </a:solidFill>
        </p:spPr>
        <p:txBody>
          <a:bodyPr/>
          <a:lstStyle/>
          <a:p>
            <a:r>
              <a:rPr lang="en-US" sz="4400" dirty="0" smtClean="0"/>
              <a:t>Defending Truth and Freedom</a:t>
            </a:r>
            <a:endParaRPr lang="en-US" sz="4400" dirty="0"/>
          </a:p>
        </p:txBody>
      </p:sp>
      <p:sp>
        <p:nvSpPr>
          <p:cNvPr id="5" name="Subtitle 4"/>
          <p:cNvSpPr>
            <a:spLocks noGrp="1"/>
          </p:cNvSpPr>
          <p:nvPr>
            <p:ph type="subTitle" idx="1"/>
          </p:nvPr>
        </p:nvSpPr>
        <p:spPr/>
        <p:txBody>
          <a:bodyPr/>
          <a:lstStyle/>
          <a:p>
            <a:r>
              <a:rPr lang="en-US" dirty="0" smtClean="0"/>
              <a:t>John 8:31-36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71800"/>
            <a:ext cx="8229600" cy="2057400"/>
          </a:xfrm>
        </p:spPr>
        <p:txBody>
          <a:bodyPr>
            <a:normAutofit/>
          </a:bodyPr>
          <a:lstStyle/>
          <a:p>
            <a:pPr>
              <a:buNone/>
            </a:pPr>
            <a:r>
              <a:rPr lang="en-US" dirty="0" smtClean="0"/>
              <a:t>   John 8:31-32 "If you abide in My word, you are My disciples indeed.  32 And you shall know the truth, and the truth shall make you free."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arl_harbor.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J Day.jpg"/>
          <p:cNvPicPr>
            <a:picLocks noChangeAspect="1"/>
          </p:cNvPicPr>
          <p:nvPr/>
        </p:nvPicPr>
        <p:blipFill>
          <a:blip r:embed="rId2" cstate="print">
            <a:lum bright="-10000" contrast="10000"/>
          </a:blip>
          <a:srcRect l="9836" r="9836"/>
          <a:stretch>
            <a:fillRect/>
          </a:stretch>
        </p:blipFill>
        <p:spPr>
          <a:xfrm>
            <a:off x="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5562600" cy="1143000"/>
          </a:xfrm>
        </p:spPr>
        <p:txBody>
          <a:bodyPr>
            <a:normAutofit/>
          </a:bodyPr>
          <a:lstStyle/>
          <a:p>
            <a:pPr algn="ctr"/>
            <a:r>
              <a:rPr lang="en-US" sz="4000" dirty="0" smtClean="0"/>
              <a:t>Remember</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4" name="Title 3"/>
          <p:cNvSpPr>
            <a:spLocks noGrp="1"/>
          </p:cNvSpPr>
          <p:nvPr>
            <p:ph type="title"/>
          </p:nvPr>
        </p:nvSpPr>
        <p:spPr/>
        <p:txBody>
          <a:bodyPr/>
          <a:lstStyle/>
          <a:p>
            <a:r>
              <a:rPr lang="en-US" dirty="0" smtClean="0"/>
              <a:t>The truth of God’s word..</a:t>
            </a:r>
            <a:endParaRPr lang="en-US" dirty="0"/>
          </a:p>
        </p:txBody>
      </p:sp>
      <p:sp>
        <p:nvSpPr>
          <p:cNvPr id="5" name="Content Placeholder 4"/>
          <p:cNvSpPr>
            <a:spLocks noGrp="1"/>
          </p:cNvSpPr>
          <p:nvPr>
            <p:ph idx="1"/>
          </p:nvPr>
        </p:nvSpPr>
        <p:spPr>
          <a:xfrm>
            <a:off x="304800" y="3505200"/>
            <a:ext cx="8458200" cy="2773363"/>
          </a:xfrm>
          <a:solidFill>
            <a:srgbClr val="1D1D1D">
              <a:alpha val="70000"/>
            </a:srgbClr>
          </a:solidFill>
        </p:spPr>
        <p:txBody>
          <a:bodyPr anchor="ctr">
            <a:normAutofit/>
          </a:bodyPr>
          <a:lstStyle/>
          <a:p>
            <a:pPr>
              <a:lnSpc>
                <a:spcPts val="3000"/>
              </a:lnSpc>
            </a:pPr>
            <a:r>
              <a:rPr lang="en-US" dirty="0" smtClean="0"/>
              <a:t>John 8:31-32 "If you abide in My word, you are My disciples indeed.  32 And you shall know the truth, and the truth shall make you free." </a:t>
            </a:r>
          </a:p>
          <a:p>
            <a:pPr>
              <a:lnSpc>
                <a:spcPts val="3000"/>
              </a:lnSpc>
            </a:pPr>
            <a:r>
              <a:rPr lang="en-US" dirty="0" smtClean="0"/>
              <a:t>John 17:17 Sanctify them by Your truth. Your word is truth.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uth-bible.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pic>
        <p:nvPicPr>
          <p:cNvPr id="5" name="Picture 4" descr="o-BIBLE-facebook.jpg"/>
          <p:cNvPicPr>
            <a:picLocks noChangeAspect="1"/>
          </p:cNvPicPr>
          <p:nvPr/>
        </p:nvPicPr>
        <p:blipFill>
          <a:blip r:embed="rId3" cstate="print">
            <a:lum bright="-25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3886200" cy="1143000"/>
          </a:xfrm>
        </p:spPr>
        <p:txBody>
          <a:bodyPr>
            <a:noAutofit/>
          </a:bodyPr>
          <a:lstStyle/>
          <a:p>
            <a:r>
              <a:rPr lang="en-US" dirty="0" smtClean="0"/>
              <a:t>Is it harmful to defend the truth?</a:t>
            </a:r>
            <a:endParaRPr lang="en-US" dirty="0"/>
          </a:p>
        </p:txBody>
      </p:sp>
      <p:sp>
        <p:nvSpPr>
          <p:cNvPr id="3" name="Content Placeholder 2"/>
          <p:cNvSpPr>
            <a:spLocks noGrp="1"/>
          </p:cNvSpPr>
          <p:nvPr>
            <p:ph idx="1"/>
          </p:nvPr>
        </p:nvSpPr>
        <p:spPr>
          <a:xfrm>
            <a:off x="533400" y="3505200"/>
            <a:ext cx="8229600" cy="2773363"/>
          </a:xfrm>
          <a:solidFill>
            <a:srgbClr val="1D1D1D">
              <a:alpha val="60000"/>
            </a:srgbClr>
          </a:solidFill>
        </p:spPr>
        <p:txBody>
          <a:bodyPr>
            <a:normAutofit fontScale="92500" lnSpcReduction="10000"/>
          </a:bodyPr>
          <a:lstStyle/>
          <a:p>
            <a:r>
              <a:rPr lang="en-US" dirty="0" smtClean="0"/>
              <a:t>Philippians 1:17-18 knowing that I am appointed for the defense of the gospel. </a:t>
            </a:r>
          </a:p>
          <a:p>
            <a:r>
              <a:rPr lang="en-US" dirty="0" smtClean="0"/>
              <a:t>1 John 4:1 Beloved, do not believe every spirit, but test the spirits, whether they are of God; because many false prophets have gone out into the world.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IBLE-facebook.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4572000" cy="1143000"/>
          </a:xfrm>
        </p:spPr>
        <p:txBody>
          <a:bodyPr>
            <a:noAutofit/>
          </a:bodyPr>
          <a:lstStyle/>
          <a:p>
            <a:r>
              <a:rPr lang="en-US" dirty="0" smtClean="0"/>
              <a:t>Commended for defending the truth</a:t>
            </a:r>
            <a:endParaRPr lang="en-US" dirty="0"/>
          </a:p>
        </p:txBody>
      </p:sp>
      <p:sp>
        <p:nvSpPr>
          <p:cNvPr id="3" name="Content Placeholder 2"/>
          <p:cNvSpPr>
            <a:spLocks noGrp="1"/>
          </p:cNvSpPr>
          <p:nvPr>
            <p:ph idx="1"/>
          </p:nvPr>
        </p:nvSpPr>
        <p:spPr>
          <a:xfrm>
            <a:off x="533400" y="3505200"/>
            <a:ext cx="8229600" cy="2773363"/>
          </a:xfrm>
          <a:solidFill>
            <a:srgbClr val="1D1D1D">
              <a:alpha val="60000"/>
            </a:srgbClr>
          </a:solidFill>
        </p:spPr>
        <p:txBody>
          <a:bodyPr>
            <a:normAutofit fontScale="85000" lnSpcReduction="10000"/>
          </a:bodyPr>
          <a:lstStyle/>
          <a:p>
            <a:r>
              <a:rPr lang="en-US" dirty="0" smtClean="0"/>
              <a:t>Revelation 2:2-3 "I know your works, your labor, your patience, and that you cannot bear those who are evil. And you have tested those who say they are apostles and are not, and have found them liars;  3 and you have persevered and have patience, and have labored for My name's sake and have not become weary.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IBLE-facebook.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pic>
        <p:nvPicPr>
          <p:cNvPr id="6" name="Picture 5"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pic>
        <p:nvPicPr>
          <p:cNvPr id="4" name="Picture 3" descr="truth-bible.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4572000" cy="1143000"/>
          </a:xfrm>
        </p:spPr>
        <p:txBody>
          <a:bodyPr>
            <a:noAutofit/>
          </a:bodyPr>
          <a:lstStyle/>
          <a:p>
            <a:r>
              <a:rPr lang="en-US" dirty="0" smtClean="0"/>
              <a:t>Truth will unite us..</a:t>
            </a:r>
            <a:endParaRPr lang="en-US" dirty="0"/>
          </a:p>
        </p:txBody>
      </p:sp>
      <p:sp>
        <p:nvSpPr>
          <p:cNvPr id="3" name="Content Placeholder 2"/>
          <p:cNvSpPr>
            <a:spLocks noGrp="1"/>
          </p:cNvSpPr>
          <p:nvPr>
            <p:ph idx="1"/>
          </p:nvPr>
        </p:nvSpPr>
        <p:spPr>
          <a:xfrm>
            <a:off x="533400" y="3505200"/>
            <a:ext cx="8229600" cy="2773363"/>
          </a:xfrm>
          <a:solidFill>
            <a:srgbClr val="1D1D1D">
              <a:alpha val="60000"/>
            </a:srgbClr>
          </a:solidFill>
        </p:spPr>
        <p:txBody>
          <a:bodyPr>
            <a:normAutofit fontScale="85000" lnSpcReduction="10000"/>
          </a:bodyPr>
          <a:lstStyle/>
          <a:p>
            <a:r>
              <a:rPr lang="en-US" dirty="0" smtClean="0"/>
              <a:t>John 17:19-21 And for their sakes I sanctify Myself, that they also may be sanctified by the truth. 20 "I do not pray for these alone, but also for those who will believe in Me through their word;  21 that they all may be one, as You, Father, are in Me, and I in You; that they also may be one in Us, that the world may believe that You sent Me.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4442</TotalTime>
  <Words>917</Words>
  <Application>Microsoft Office PowerPoint</Application>
  <PresentationFormat>On-screen Show (4:3)</PresentationFormat>
  <Paragraphs>54</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Defending Truth and Freedom</vt:lpstr>
      <vt:lpstr>Slide 2</vt:lpstr>
      <vt:lpstr>Slide 3</vt:lpstr>
      <vt:lpstr>Slide 4</vt:lpstr>
      <vt:lpstr>Remember</vt:lpstr>
      <vt:lpstr>The truth of God’s word..</vt:lpstr>
      <vt:lpstr>Is it harmful to defend the truth?</vt:lpstr>
      <vt:lpstr>Commended for defending the truth</vt:lpstr>
      <vt:lpstr>Truth will unite us..</vt:lpstr>
      <vt:lpstr>Platform of unity..</vt:lpstr>
      <vt:lpstr>Principles of unity..</vt:lpstr>
      <vt:lpstr>Principles of unity..</vt:lpstr>
      <vt:lpstr>Defending truth or promoting a lie..</vt:lpstr>
      <vt:lpstr>Defending truth or promoting a lie..</vt:lpstr>
      <vt:lpstr>Defending truth in love..</vt:lpstr>
      <vt:lpstr>Slide 16</vt:lpstr>
      <vt:lpstr>Defending Truth and Freedom</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337</cp:revision>
  <dcterms:created xsi:type="dcterms:W3CDTF">2011-02-15T07:29:10Z</dcterms:created>
  <dcterms:modified xsi:type="dcterms:W3CDTF">2016-05-31T16:52:46Z</dcterms:modified>
</cp:coreProperties>
</file>