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59" r:id="rId5"/>
    <p:sldId id="260" r:id="rId6"/>
    <p:sldId id="261" r:id="rId7"/>
    <p:sldId id="264" r:id="rId8"/>
    <p:sldId id="262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  <a:srgbClr val="FF9900"/>
    <a:srgbClr val="FF0000"/>
    <a:srgbClr val="E9E9E9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0944" autoAdjust="0"/>
  </p:normalViewPr>
  <p:slideViewPr>
    <p:cSldViewPr>
      <p:cViewPr varScale="1">
        <p:scale>
          <a:sx n="91" d="100"/>
          <a:sy n="91" d="100"/>
        </p:scale>
        <p:origin x="-1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684E4-B9E3-49B5-8BF5-AC9E8FDE7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1FA8A-5C4A-45FD-AD1D-BF99F4767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316C8-BC19-40B1-85C8-75031FF20D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F7AF9-F0B1-4B4E-9C16-796C4A77D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17AF4-348E-4FB8-B70D-CB299E308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A052-4E5D-4C3D-8053-7D95B8D1B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AC047-2CBC-4BD3-A0CE-3EE78968B3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3A62-7334-43F7-9A67-2F8C7E10E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1CAEC-E7AD-457D-8762-0A216AB4E5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E0CE-0981-4223-A689-9053146299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824C9-DF87-4798-BC1F-3F05D9B7E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rgbClr val="66FFFF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42DC7A5B-594B-4B33-B06F-AF0370EF4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90600" y="914400"/>
            <a:ext cx="7162800" cy="1447800"/>
          </a:xfrm>
          <a:prstGeom prst="rect">
            <a:avLst/>
          </a:prstGeom>
          <a:ln w="50800">
            <a:solidFill>
              <a:srgbClr val="0000FF"/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1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PAST – PRESENT - FUTURE</a:t>
            </a:r>
            <a:endParaRPr kumimoji="0" lang="en-US" altLang="en-US" sz="4000" b="1" i="1" u="sng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000" b="1" i="1" kern="0" noProof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Philippians 3:12-15</a:t>
            </a:r>
            <a:endParaRPr kumimoji="0" lang="en-US" altLang="en-US" sz="4000" b="1" i="1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76600"/>
            <a:ext cx="7010400" cy="3200400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DISCHARGE THE PAST</a:t>
            </a:r>
          </a:p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None/>
              <a:defRPr/>
            </a:pP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DEAL WITH THE PRESENT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2438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PAST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PRESENT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FUTURE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n-US" alt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1268" name="Picture 6" descr="C:\Documents and Settings\Brent Willey\Application Data\Microsoft\Media Catalog\Downloaded Clips\cl3\bd0923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990600"/>
            <a:ext cx="1481138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C:\Documents and Settings\Brent Willey\Application Data\Microsoft\Media Catalog\Downloaded Clips\cla4\j04102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9906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8" descr="C:\Documents and Settings\Brent Willey\Application Data\Microsoft\Media Catalog\Downloaded Clips\cla4\j04114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990600"/>
            <a:ext cx="15843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76600"/>
            <a:ext cx="7010400" cy="3200400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DISCHARGE THE PAST</a:t>
            </a:r>
          </a:p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None/>
              <a:defRPr/>
            </a:pP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DEAL WITH THE PRESENT</a:t>
            </a:r>
          </a:p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None/>
              <a:defRPr/>
            </a:pP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Franklin Gothic Medium" pitchFamily="34" charset="0"/>
            </a:endParaRPr>
          </a:p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PREPARE FOR THE FUTURE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2438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PAST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PRESENT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FUTURE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n-US" alt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2292" name="Picture 6" descr="C:\Documents and Settings\Brent Willey\Application Data\Microsoft\Media Catalog\Downloaded Clips\cl3\bd0923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990600"/>
            <a:ext cx="1481138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 descr="C:\Documents and Settings\Brent Willey\Application Data\Microsoft\Media Catalog\Downloaded Clips\cla4\j04102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9906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C:\Documents and Settings\Brent Willey\Application Data\Microsoft\Media Catalog\Downloaded Clips\cla4\j04114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990600"/>
            <a:ext cx="15843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848600" cy="5715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en-US" altLang="en-US" dirty="0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1363" y="533400"/>
            <a:ext cx="4846637" cy="5791200"/>
          </a:xfrm>
          <a:prstGeom prst="rect">
            <a:avLst/>
          </a:prstGeom>
          <a:noFill/>
          <a:ln w="190500" cmpd="dbl">
            <a:solidFill>
              <a:srgbClr val="0000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1800" b="1" dirty="0" smtClean="0">
                <a:latin typeface="Arial" charset="0"/>
              </a:rPr>
              <a:t>     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Philippians 3.12: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“Not that I have already attained, or am already perfected; but I press on, that I may lay hold  of that for which Christ Jesus has also laid hold of me.</a:t>
            </a:r>
            <a:r>
              <a:rPr lang="en-US" altLang="en-US" sz="3000" dirty="0" smtClean="0">
                <a:latin typeface="Arial" charset="0"/>
              </a:rPr>
              <a:t> </a:t>
            </a:r>
            <a:r>
              <a:rPr lang="en-US" altLang="en-US" sz="3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Brethren, I do not count myself to have apprehended; but one thing I do, forgetting those things which are behind and reaching forward to those things which are ahead, </a:t>
            </a:r>
            <a:r>
              <a:rPr lang="en-US" altLang="en-US" sz="3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</a:t>
            </a:r>
            <a:r>
              <a:rPr lang="en-US" altLang="en-US" sz="3000" b="1" dirty="0" smtClean="0">
                <a:latin typeface="Arial" charset="0"/>
              </a:rPr>
              <a:t> 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 press toward the goal for the prize of the upward call of God in Christ Jesus.</a:t>
            </a:r>
            <a:r>
              <a:rPr lang="en-US" altLang="en-US" sz="3000" dirty="0" smtClean="0">
                <a:latin typeface="Arial" charset="0"/>
              </a:rPr>
              <a:t>      </a:t>
            </a:r>
            <a:r>
              <a:rPr lang="en-US" altLang="en-US" sz="30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Therefore let us, as many as are mature, have this mind; and if in anything you think otherwise, God will reveal even this to you.”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1800" b="1" smtClean="0">
                <a:latin typeface="Arial" charset="0"/>
              </a:rPr>
              <a:t>     </a:t>
            </a:r>
            <a:r>
              <a:rPr lang="en-US" altLang="en-US" sz="3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Philippians 3.12: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“Not that I have already attained, or am already perfected; but I press on, that I may lay hold  of that for which Christ Jesus has also laid hold of me.</a:t>
            </a:r>
            <a:r>
              <a:rPr lang="en-US" altLang="en-US" sz="3000" smtClean="0">
                <a:solidFill>
                  <a:srgbClr val="E9E9E9"/>
                </a:solidFill>
                <a:latin typeface="Arial" charset="0"/>
              </a:rPr>
              <a:t> </a:t>
            </a:r>
            <a:r>
              <a:rPr lang="en-US" altLang="en-US" sz="3000" b="1" baseline="3000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</a:t>
            </a:r>
            <a:r>
              <a:rPr lang="en-US" altLang="en-US" sz="3000" b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Brethren, I do not count myself to have apprehended;</a:t>
            </a: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but one thing I do, forgetting those</a:t>
            </a: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things which are behind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reaching forward to those things which are ahead, </a:t>
            </a:r>
            <a:r>
              <a:rPr lang="en-US" altLang="en-US" sz="3000" b="1" baseline="3000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</a:t>
            </a:r>
            <a:r>
              <a:rPr lang="en-US" altLang="en-US" sz="3000" b="1" smtClean="0">
                <a:solidFill>
                  <a:srgbClr val="E9E9E9"/>
                </a:solidFill>
                <a:latin typeface="Arial" charset="0"/>
              </a:rPr>
              <a:t>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 press toward the goal for the prize of the upward call of God in Christ Jesus.</a:t>
            </a:r>
            <a:r>
              <a:rPr lang="en-US" altLang="en-US" sz="3000" smtClean="0">
                <a:solidFill>
                  <a:srgbClr val="E9E9E9"/>
                </a:solidFill>
                <a:latin typeface="Arial" charset="0"/>
              </a:rPr>
              <a:t>      </a:t>
            </a:r>
            <a:r>
              <a:rPr lang="en-US" altLang="en-US" sz="3000" b="1" baseline="3000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</a:t>
            </a:r>
            <a:r>
              <a:rPr lang="en-US" altLang="en-US" sz="3000" b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Therefore let us, as many as are mature, have this mind; and if in anything you think otherwise, God will reveal even this to you.”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1800" b="1" smtClean="0">
                <a:latin typeface="Arial" charset="0"/>
              </a:rPr>
              <a:t>     </a:t>
            </a:r>
            <a:r>
              <a:rPr lang="en-US" altLang="en-US" sz="3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Philippians 3.12: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“Not that I have already attained, or am already perfected; </a:t>
            </a: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but I press on, that I may lay hold  of that for which Christ Jesus has also laid hold of me.</a:t>
            </a:r>
            <a:r>
              <a:rPr lang="en-US" altLang="en-US" sz="3000" smtClean="0">
                <a:latin typeface="Arial" charset="0"/>
              </a:rPr>
              <a:t> </a:t>
            </a:r>
            <a:r>
              <a:rPr lang="en-US" altLang="en-US" sz="3000" b="1" baseline="3000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</a:t>
            </a:r>
            <a:r>
              <a:rPr lang="en-US" altLang="en-US" sz="3000" b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Brethren, I do not count myself to have apprehended; </a:t>
            </a: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but one thing I do, forgetting those things which are behind and reaching forward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those things which are ahead, </a:t>
            </a:r>
            <a:r>
              <a:rPr lang="en-US" altLang="en-US" sz="3000" b="1" baseline="3000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</a:t>
            </a:r>
            <a:r>
              <a:rPr lang="en-US" altLang="en-US" sz="3000" b="1" smtClean="0">
                <a:solidFill>
                  <a:srgbClr val="E9E9E9"/>
                </a:solidFill>
                <a:latin typeface="Arial" charset="0"/>
              </a:rPr>
              <a:t> </a:t>
            </a:r>
            <a:r>
              <a:rPr lang="en-US" altLang="en-US" sz="3000" i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 press toward the goal for the prize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the upward call of God in Christ Jesus.</a:t>
            </a:r>
            <a:r>
              <a:rPr lang="en-US" altLang="en-US" sz="3000" smtClean="0">
                <a:solidFill>
                  <a:srgbClr val="E9E9E9"/>
                </a:solidFill>
                <a:latin typeface="Arial" charset="0"/>
              </a:rPr>
              <a:t>      </a:t>
            </a:r>
            <a:r>
              <a:rPr lang="en-US" altLang="en-US" sz="3000" b="1" baseline="3000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</a:t>
            </a:r>
            <a:r>
              <a:rPr lang="en-US" altLang="en-US" sz="3000" b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000" i="1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Therefore let us, as many as are mature, have this mind; and if in anything you think otherwise, God will reveal even this to you.”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17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1800" b="1" dirty="0" smtClean="0">
                <a:latin typeface="Arial" charset="0"/>
              </a:rPr>
              <a:t>     </a:t>
            </a:r>
            <a:r>
              <a:rPr lang="en-US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Philippians 3.12: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en-US" altLang="en-US" sz="3000" i="1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“Not that I have already attained, or am already perfected; but I press on, that I may lay hold  of that for which Christ Jesus has also laid hold of me.</a:t>
            </a:r>
            <a:r>
              <a:rPr lang="en-US" altLang="en-US" sz="3000" dirty="0" smtClean="0">
                <a:solidFill>
                  <a:srgbClr val="E9E9E9"/>
                </a:solidFill>
                <a:latin typeface="Arial" charset="0"/>
              </a:rPr>
              <a:t> </a:t>
            </a:r>
            <a:r>
              <a:rPr lang="en-US" altLang="en-US" sz="3000" b="1" baseline="30000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</a:t>
            </a:r>
            <a:r>
              <a:rPr lang="en-US" altLang="en-US" sz="3000" b="1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000" i="1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Brethren, I do not count myself to have apprehended; but one thing I do, forgetting those things which are behind and reaching forward to those</a:t>
            </a:r>
            <a:r>
              <a:rPr lang="en-US" altLang="en-US" sz="3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things which are ahead, </a:t>
            </a:r>
            <a:r>
              <a:rPr lang="en-US" altLang="en-US" sz="3000" b="1" baseline="30000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</a:t>
            </a:r>
            <a:r>
              <a:rPr lang="en-US" altLang="en-US" sz="3000" b="1" dirty="0" smtClean="0">
                <a:solidFill>
                  <a:srgbClr val="E9E9E9"/>
                </a:solidFill>
                <a:latin typeface="Arial" charset="0"/>
              </a:rPr>
              <a:t> </a:t>
            </a:r>
            <a:r>
              <a:rPr lang="en-US" altLang="en-US" sz="3000" i="1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 press toward the goal for the prize of the upward call of God in Christ Jesus.</a:t>
            </a:r>
            <a:r>
              <a:rPr lang="en-US" altLang="en-US" sz="3000" dirty="0" smtClean="0">
                <a:solidFill>
                  <a:srgbClr val="E9E9E9"/>
                </a:solidFill>
                <a:latin typeface="Arial" charset="0"/>
              </a:rPr>
              <a:t>      </a:t>
            </a:r>
            <a:r>
              <a:rPr lang="en-US" altLang="en-US" sz="3000" b="1" baseline="30000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</a:t>
            </a:r>
            <a:r>
              <a:rPr lang="en-US" altLang="en-US" sz="3000" b="1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altLang="en-US" sz="3000" i="1" dirty="0" smtClean="0">
                <a:solidFill>
                  <a:srgbClr val="E9E9E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Therefore let us, as many as are mature, have this mind; and if in anything you think otherwise, God will reveal even this to you.”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76600"/>
            <a:ext cx="7010400" cy="3200400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DISCHARGE THE PAST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2438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PAST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PRESENT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FUTURE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n-US" alt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8196" name="Picture 6" descr="C:\Documents and Settings\Brent Willey\Application Data\Microsoft\Media Catalog\Downloaded Clips\cl3\bd0923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990600"/>
            <a:ext cx="1481138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C:\Documents and Settings\Brent Willey\Application Data\Microsoft\Media Catalog\Downloaded Clips\cla4\j04102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9906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8" descr="C:\Documents and Settings\Brent Willey\Application Data\Microsoft\Media Catalog\Downloaded Clips\cla4\j04114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990600"/>
            <a:ext cx="15843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50000">
              <a:srgbClr val="DDDDDD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578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1929 Rose Bowl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/>
            </a:r>
            <a:br>
              <a:rPr lang="en-US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</a:br>
            <a:r>
              <a:rPr lang="en-US" altLang="en-US" sz="3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Georgia Tech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VERSUS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  <a:r>
              <a:rPr lang="en-US" altLang="en-US" sz="3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Cal Berkeley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609600" y="592138"/>
          <a:ext cx="7924800" cy="4437062"/>
        </p:xfrm>
        <a:graphic>
          <a:graphicData uri="http://schemas.openxmlformats.org/presentationml/2006/ole">
            <p:oleObj spid="_x0000_s9219" name="Bitmap Image" r:id="rId3" imgW="2857899" imgH="1600000" progId="PBrush">
              <p:embed/>
            </p:oleObj>
          </a:graphicData>
        </a:graphic>
      </p:graphicFrame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276600"/>
            <a:ext cx="7010400" cy="3200400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SzPct val="125000"/>
              <a:buFont typeface="Wingdings" pitchFamily="2" charset="2"/>
              <a:buChar char="Ø"/>
              <a:defRPr/>
            </a:pPr>
            <a:r>
              <a:rPr lang="en-US" altLang="en-US" sz="3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  </a:t>
            </a:r>
            <a:r>
              <a:rPr lang="en-US" altLang="en-US" sz="3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" pitchFamily="34" charset="0"/>
              </a:rPr>
              <a:t>DISCHARGE THE PAST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2438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PAST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PRESENT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- </a:t>
            </a:r>
            <a:r>
              <a:rPr lang="en-US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US" altLang="en-US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FUTURE</a:t>
            </a: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n-US" alt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n-US" alt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0244" name="Picture 6" descr="C:\Documents and Settings\Brent Willey\Application Data\Microsoft\Media Catalog\Downloaded Clips\cl3\bd0923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990600"/>
            <a:ext cx="1481138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C:\Documents and Settings\Brent Willey\Application Data\Microsoft\Media Catalog\Downloaded Clips\cla4\j04102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9906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C:\Documents and Settings\Brent Willey\Application Data\Microsoft\Media Catalog\Downloaded Clips\cla4\j04114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990600"/>
            <a:ext cx="15843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561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Bitmap Image</vt:lpstr>
      <vt:lpstr>Slide 1</vt:lpstr>
      <vt:lpstr>Slide 2</vt:lpstr>
      <vt:lpstr>Slide 3</vt:lpstr>
      <vt:lpstr>Slide 4</vt:lpstr>
      <vt:lpstr>Slide 5</vt:lpstr>
      <vt:lpstr>Slide 6</vt:lpstr>
      <vt:lpstr>PAST  -   PRESENT  -   FUTURE   </vt:lpstr>
      <vt:lpstr>1929 Rose Bowl Georgia Tech VERSUS Cal Berkeley</vt:lpstr>
      <vt:lpstr>PAST  -   PRESENT  -   FUTURE   </vt:lpstr>
      <vt:lpstr>PAST  -   PRESENT  -   FUTURE   </vt:lpstr>
      <vt:lpstr>PAST  -   PRESENT  -   FUTURE   </vt:lpstr>
    </vt:vector>
  </TitlesOfParts>
  <Company>Los Osos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Willey</dc:creator>
  <cp:lastModifiedBy>User</cp:lastModifiedBy>
  <cp:revision>8</cp:revision>
  <dcterms:created xsi:type="dcterms:W3CDTF">2010-03-27T18:18:03Z</dcterms:created>
  <dcterms:modified xsi:type="dcterms:W3CDTF">2016-05-19T16:34:14Z</dcterms:modified>
</cp:coreProperties>
</file>