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99FF99"/>
    <a:srgbClr val="CCFF99"/>
    <a:srgbClr val="FFFAE3"/>
    <a:srgbClr val="FFF8DB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-2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3C0C2-7F9A-48B9-B2B5-BEC68FFF7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9425-4E2C-49C0-8020-E6C1E01F6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EFFE-9079-47FE-BC5F-021C4F362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3050A-19BC-49E2-B1B5-2B7A7F4CA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7B35B-8797-4809-8285-F1BD2A73A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4C025-C37F-4E4F-A0A9-0A80477CE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C7DD-83B0-40D2-8E2B-F0902A67B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671CB-AFE0-4661-B547-1A517A3F6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9419-ED38-4A22-922A-8C72BEB45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91CF-33F5-465C-9EDB-23BAB287A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A167-9D67-40C0-A577-1F0CEB2E6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2D276D-9358-442C-9221-9A9DFD457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610600" cy="2514600"/>
          </a:xfrm>
          <a:extLst>
            <a:ext uri="{91240B29-F687-4F45-9708-019B960494DF}">
              <a14:hiddenLine xmlns="" xmlns:a14="http://schemas.microsoft.com/office/drawing/2010/main" w="152400" cmpd="thinThick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</a:t>
            </a:r>
            <a:endParaRPr lang="en-US" altLang="en-US" sz="6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2514600"/>
          </a:xfrm>
          <a:prstGeom prst="rect">
            <a:avLst/>
          </a:prstGeom>
          <a:ln w="152400" cmpd="thinThick">
            <a:solidFill>
              <a:srgbClr val="0000FF"/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Can You Recommend </a:t>
            </a:r>
            <a:br>
              <a:rPr kumimoji="0" lang="en-US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en-US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 Your Own Religion?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Psalm 66:16-20</a:t>
            </a:r>
            <a:endParaRPr kumimoji="0" lang="en-US" altLang="en-US" sz="3200" b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514600"/>
          </a:xfrm>
          <a:ln w="152400" cmpd="thinThick">
            <a:solidFill>
              <a:srgbClr val="0000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Can You Recommend </a:t>
            </a:r>
            <a:b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Your Own Religion?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7924800" cy="30480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</a:t>
            </a: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“Come and hear, all who fear God, and I will tell of what He has done for my soul.”</a:t>
            </a:r>
            <a:r>
              <a:rPr lang="en-US" alt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         </a:t>
            </a:r>
            <a:r>
              <a:rPr lang="en-US" altLang="en-US" sz="4800" dirty="0" smtClean="0">
                <a:solidFill>
                  <a:srgbClr val="FFF8DB"/>
                </a:solidFill>
                <a:latin typeface="Arial Narrow" pitchFamily="34" charset="0"/>
              </a:rPr>
              <a:t>……………………</a:t>
            </a:r>
            <a:r>
              <a:rPr lang="en-US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</a:t>
            </a:r>
            <a:r>
              <a:rPr lang="en-US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en-US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Psalm 66.16</a:t>
            </a:r>
            <a:endParaRPr lang="en-US" altLang="en-US" sz="4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pic>
        <p:nvPicPr>
          <p:cNvPr id="3076" name="Picture 4" descr="C:\Documents and Settings\Brent Willey\Application Data\Microsoft\Media Catalog\Downloaded Clips\cl3\bd0980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209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00"/>
            </a:gs>
            <a:gs pos="50000">
              <a:srgbClr val="66FFFF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Can You Recommend                                </a:t>
            </a:r>
            <a:br>
              <a:rPr lang="en-US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US" altLang="en-US" sz="4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Your Own Religion…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In Light of the Scriptures?             </a:t>
            </a:r>
            <a:r>
              <a:rPr lang="en-US" altLang="en-US" sz="3800" dirty="0" smtClean="0">
                <a:solidFill>
                  <a:srgbClr val="CCFF99"/>
                </a:solidFill>
                <a:latin typeface="Arial Narrow" pitchFamily="34" charset="0"/>
              </a:rPr>
              <a:t>…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Matt. 7.21-23; 15.8-9; 2 Tim. 3.16-17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By the Life You Live?                      </a:t>
            </a:r>
            <a:r>
              <a:rPr lang="en-US" altLang="en-US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…   </a:t>
            </a:r>
            <a:r>
              <a:rPr lang="en-US" altLang="en-US" sz="3800" dirty="0" smtClean="0">
                <a:solidFill>
                  <a:srgbClr val="99FFCC"/>
                </a:solidFill>
                <a:latin typeface="Arial Narrow" pitchFamily="34" charset="0"/>
              </a:rPr>
              <a:t>…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Cor. 5.17; Gal. 2.20; 1 John 3.18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By the Way You Support it?            </a:t>
            </a:r>
            <a:r>
              <a:rPr lang="en-US" altLang="en-US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…   …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Cor. 4.13-14; James 1.26-27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By the Way it Works for You?    </a:t>
            </a:r>
            <a:r>
              <a:rPr lang="en-US" altLang="en-US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         </a:t>
            </a:r>
            <a:r>
              <a:rPr lang="en-US" altLang="en-US" sz="3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Narrow" pitchFamily="34" charset="0"/>
              </a:rPr>
              <a:t>…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Phil 4.4; Eph. 3.20-21; 2 Tim. 1.12; 4.6-8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8113"/>
            <a:ext cx="1608138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6" descr="C:\Users\Brent Willey\AppData\Local\Microsoft\Windows\Temporary Internet Files\Content.IE5\VE26ZADV\MC9000365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76225"/>
            <a:ext cx="175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  </vt:lpstr>
      <vt:lpstr>             Can You Recommend               Your Own Religion?</vt:lpstr>
      <vt:lpstr>Can You Recommend                                   Your Own Religion…</vt:lpstr>
    </vt:vector>
  </TitlesOfParts>
  <Company>Los Osos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Recommend               Your Own Religion?</dc:title>
  <dc:creator>Brent Willey</dc:creator>
  <cp:lastModifiedBy>User</cp:lastModifiedBy>
  <cp:revision>13</cp:revision>
  <dcterms:created xsi:type="dcterms:W3CDTF">2007-01-17T17:41:21Z</dcterms:created>
  <dcterms:modified xsi:type="dcterms:W3CDTF">2016-05-18T22:10:45Z</dcterms:modified>
</cp:coreProperties>
</file>