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7" r:id="rId2"/>
    <p:sldId id="268" r:id="rId3"/>
    <p:sldId id="269" r:id="rId4"/>
    <p:sldId id="271" r:id="rId5"/>
    <p:sldId id="270" r:id="rId6"/>
    <p:sldId id="272" r:id="rId7"/>
    <p:sldId id="273" r:id="rId8"/>
    <p:sldId id="274" r:id="rId9"/>
    <p:sldId id="275" r:id="rId10"/>
    <p:sldId id="277" r:id="rId11"/>
    <p:sldId id="276" r:id="rId12"/>
    <p:sldId id="27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B1B"/>
    <a:srgbClr val="360000"/>
    <a:srgbClr val="1D1D1D"/>
    <a:srgbClr val="474747"/>
    <a:srgbClr val="000000"/>
    <a:srgbClr val="0D1F35"/>
    <a:srgbClr val="2C2C2C"/>
    <a:srgbClr val="0094C8"/>
    <a:srgbClr val="180000"/>
    <a:srgbClr val="1E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varScale="1">
        <p:scale>
          <a:sx n="93" d="100"/>
          <a:sy n="93" d="100"/>
        </p:scale>
        <p:origin x="-114"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5/31/2016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04800"/>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5715000"/>
            <a:ext cx="6400800" cy="914400"/>
          </a:xfrm>
        </p:spPr>
        <p:txBody>
          <a:bodyPr anchor="ct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5/31/2016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5/31/2016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3200" b="0">
                <a:solidFill>
                  <a:schemeClr val="bg1"/>
                </a:solidFill>
                <a:latin typeface="Georgia" pitchFamily="18" charset="0"/>
              </a:defRPr>
            </a:lvl1pPr>
            <a:lvl2pPr>
              <a:defRPr sz="2800" b="0">
                <a:solidFill>
                  <a:schemeClr val="bg1"/>
                </a:solidFill>
                <a:latin typeface="Georgia" pitchFamily="18" charset="0"/>
              </a:defRPr>
            </a:lvl2pPr>
            <a:lvl3pPr>
              <a:defRPr sz="2400" b="0">
                <a:solidFill>
                  <a:schemeClr val="bg1"/>
                </a:solidFill>
                <a:latin typeface="Georgia" pitchFamily="18" charset="0"/>
              </a:defRPr>
            </a:lvl3pPr>
            <a:lvl4pPr>
              <a:defRPr sz="2000" b="0">
                <a:solidFill>
                  <a:schemeClr val="bg1"/>
                </a:solidFill>
                <a:latin typeface="Georgia" pitchFamily="18" charset="0"/>
              </a:defRPr>
            </a:lvl4pPr>
            <a:lvl5pPr>
              <a:defRPr sz="1800"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5/31/2016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5/31/2016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 aqua background.jpg"/>
          <p:cNvPicPr>
            <a:picLocks noChangeAspect="1"/>
          </p:cNvPicPr>
          <p:nvPr userDrawn="1"/>
        </p:nvPicPr>
        <p:blipFill>
          <a:blip r:embed="rId13" cstate="print">
            <a:lum bright="-10000" contrast="10000"/>
          </a:blip>
          <a:stretch>
            <a:fillRect/>
          </a:stretch>
        </p:blipFill>
        <p:spPr>
          <a:xfrm>
            <a:off x="0" y="0"/>
            <a:ext cx="9144000" cy="6858000"/>
          </a:xfrm>
          <a:prstGeom prst="rect">
            <a:avLst/>
          </a:prstGeom>
        </p:spPr>
      </p:pic>
      <p:pic>
        <p:nvPicPr>
          <p:cNvPr id="8" name="Picture 7" descr="To Live is Christ.jpg"/>
          <p:cNvPicPr>
            <a:picLocks noChangeAspect="1"/>
          </p:cNvPicPr>
          <p:nvPr userDrawn="1"/>
        </p:nvPicPr>
        <p:blipFill>
          <a:blip r:embed="rId14" cstate="print"/>
          <a:stretch>
            <a:fillRect/>
          </a:stretch>
        </p:blipFill>
        <p:spPr>
          <a:xfrm>
            <a:off x="0" y="1752600"/>
            <a:ext cx="9144000" cy="3429000"/>
          </a:xfrm>
          <a:prstGeom prst="rect">
            <a:avLst/>
          </a:prstGeom>
        </p:spPr>
      </p:pic>
      <p:sp>
        <p:nvSpPr>
          <p:cNvPr id="9" name="Rectangle 8"/>
          <p:cNvSpPr/>
          <p:nvPr userDrawn="1"/>
        </p:nvSpPr>
        <p:spPr>
          <a:xfrm>
            <a:off x="0" y="1752600"/>
            <a:ext cx="9144000" cy="3429000"/>
          </a:xfrm>
          <a:prstGeom prst="rect">
            <a:avLst/>
          </a:prstGeom>
          <a:solidFill>
            <a:srgbClr val="1D1D1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33400" y="1828800"/>
            <a:ext cx="8229600" cy="4449763"/>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ark aqua background.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4" name="Title 3"/>
          <p:cNvSpPr>
            <a:spLocks noGrp="1"/>
          </p:cNvSpPr>
          <p:nvPr>
            <p:ph type="ctrTitle"/>
          </p:nvPr>
        </p:nvSpPr>
        <p:spPr>
          <a:xfrm>
            <a:off x="685800" y="304800"/>
            <a:ext cx="7772400" cy="1295399"/>
          </a:xfrm>
        </p:spPr>
        <p:txBody>
          <a:bodyPr/>
          <a:lstStyle/>
          <a:p>
            <a:r>
              <a:rPr lang="en-US" sz="4800" dirty="0" smtClean="0"/>
              <a:t>Spiritual Living</a:t>
            </a:r>
            <a:endParaRPr lang="en-US" sz="4800" dirty="0"/>
          </a:p>
        </p:txBody>
      </p:sp>
      <p:sp>
        <p:nvSpPr>
          <p:cNvPr id="5" name="Subtitle 4"/>
          <p:cNvSpPr>
            <a:spLocks noGrp="1"/>
          </p:cNvSpPr>
          <p:nvPr>
            <p:ph type="subTitle" idx="1"/>
          </p:nvPr>
        </p:nvSpPr>
        <p:spPr>
          <a:xfrm>
            <a:off x="1447800" y="5562600"/>
            <a:ext cx="6400800" cy="990600"/>
          </a:xfrm>
        </p:spPr>
        <p:txBody>
          <a:bodyPr anchor="ctr">
            <a:normAutofit/>
          </a:bodyPr>
          <a:lstStyle/>
          <a:p>
            <a:r>
              <a:rPr lang="en-US" sz="3600" dirty="0" smtClean="0"/>
              <a:t>Philippians 1:21-24</a:t>
            </a:r>
            <a:endParaRPr lang="en-US" sz="3600" dirty="0"/>
          </a:p>
        </p:txBody>
      </p:sp>
      <p:pic>
        <p:nvPicPr>
          <p:cNvPr id="6" name="Picture 5" descr="To Live is Christ.jpg"/>
          <p:cNvPicPr>
            <a:picLocks noChangeAspect="1"/>
          </p:cNvPicPr>
          <p:nvPr/>
        </p:nvPicPr>
        <p:blipFill>
          <a:blip r:embed="rId3" cstate="print">
            <a:lum bright="-20000" contrast="10000"/>
          </a:blip>
          <a:stretch>
            <a:fillRect/>
          </a:stretch>
        </p:blipFill>
        <p:spPr>
          <a:xfrm>
            <a:off x="0" y="1676400"/>
            <a:ext cx="9144000" cy="3505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28800"/>
            <a:ext cx="8458200" cy="3124200"/>
          </a:xfrm>
        </p:spPr>
        <p:txBody>
          <a:bodyPr>
            <a:normAutofit fontScale="92500" lnSpcReduction="20000"/>
          </a:bodyPr>
          <a:lstStyle/>
          <a:p>
            <a:r>
              <a:rPr lang="en-US" dirty="0" smtClean="0">
                <a:solidFill>
                  <a:srgbClr val="FFC000"/>
                </a:solidFill>
              </a:rPr>
              <a:t>Philippians 1:21-24 </a:t>
            </a:r>
            <a:r>
              <a:rPr lang="en-US" dirty="0" smtClean="0"/>
              <a:t>For to me, </a:t>
            </a:r>
            <a:r>
              <a:rPr lang="en-US" dirty="0" smtClean="0">
                <a:solidFill>
                  <a:srgbClr val="FFC000"/>
                </a:solidFill>
              </a:rPr>
              <a:t>to live is Christ</a:t>
            </a:r>
            <a:r>
              <a:rPr lang="en-US" dirty="0" smtClean="0"/>
              <a:t>, and to die is gain. 22 But if I live on in the flesh, this will mean fruit from my labor; yet what I shall choose I cannot tell. 23 For I am hard-pressed between the two, having a desire to depart and </a:t>
            </a:r>
            <a:r>
              <a:rPr lang="en-US" dirty="0" smtClean="0">
                <a:solidFill>
                  <a:srgbClr val="FFC000"/>
                </a:solidFill>
              </a:rPr>
              <a:t>be with Christ</a:t>
            </a:r>
            <a:r>
              <a:rPr lang="en-US" dirty="0" smtClean="0"/>
              <a:t>, which is far better. 24 Nevertheless to remain in the flesh is more needful for you.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rist-Lives-In-Me-Pict-1.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4" name="Rectangle 3"/>
          <p:cNvSpPr/>
          <p:nvPr/>
        </p:nvSpPr>
        <p:spPr>
          <a:xfrm>
            <a:off x="0" y="0"/>
            <a:ext cx="9144000"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ark aqua background.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4" name="Title 3"/>
          <p:cNvSpPr>
            <a:spLocks noGrp="1"/>
          </p:cNvSpPr>
          <p:nvPr>
            <p:ph type="ctrTitle"/>
          </p:nvPr>
        </p:nvSpPr>
        <p:spPr>
          <a:xfrm>
            <a:off x="685800" y="304800"/>
            <a:ext cx="7772400" cy="1295399"/>
          </a:xfrm>
        </p:spPr>
        <p:txBody>
          <a:bodyPr/>
          <a:lstStyle/>
          <a:p>
            <a:r>
              <a:rPr lang="en-US" sz="4800" dirty="0" smtClean="0"/>
              <a:t>Spiritual Living</a:t>
            </a:r>
            <a:endParaRPr lang="en-US" sz="4800" dirty="0"/>
          </a:p>
        </p:txBody>
      </p:sp>
      <p:sp>
        <p:nvSpPr>
          <p:cNvPr id="5" name="Subtitle 4"/>
          <p:cNvSpPr>
            <a:spLocks noGrp="1"/>
          </p:cNvSpPr>
          <p:nvPr>
            <p:ph type="subTitle" idx="1"/>
          </p:nvPr>
        </p:nvSpPr>
        <p:spPr>
          <a:xfrm>
            <a:off x="1447800" y="5562600"/>
            <a:ext cx="6400800" cy="990600"/>
          </a:xfrm>
        </p:spPr>
        <p:txBody>
          <a:bodyPr anchor="ctr">
            <a:normAutofit/>
          </a:bodyPr>
          <a:lstStyle/>
          <a:p>
            <a:r>
              <a:rPr lang="en-US" sz="3600" dirty="0" smtClean="0"/>
              <a:t>Philippians 1:21-24</a:t>
            </a:r>
            <a:endParaRPr lang="en-US" sz="3600" dirty="0"/>
          </a:p>
        </p:txBody>
      </p:sp>
      <p:pic>
        <p:nvPicPr>
          <p:cNvPr id="6" name="Picture 5" descr="To Live is Christ.jpg"/>
          <p:cNvPicPr>
            <a:picLocks noChangeAspect="1"/>
          </p:cNvPicPr>
          <p:nvPr/>
        </p:nvPicPr>
        <p:blipFill>
          <a:blip r:embed="rId3" cstate="print">
            <a:lum bright="-20000" contrast="10000"/>
          </a:blip>
          <a:stretch>
            <a:fillRect/>
          </a:stretch>
        </p:blipFill>
        <p:spPr>
          <a:xfrm>
            <a:off x="0" y="1676400"/>
            <a:ext cx="9144000" cy="3505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28801"/>
            <a:ext cx="8458200" cy="3124200"/>
          </a:xfrm>
        </p:spPr>
        <p:txBody>
          <a:bodyPr>
            <a:normAutofit fontScale="92500" lnSpcReduction="20000"/>
          </a:bodyPr>
          <a:lstStyle/>
          <a:p>
            <a:r>
              <a:rPr lang="en-US" dirty="0" smtClean="0">
                <a:solidFill>
                  <a:srgbClr val="FFC000"/>
                </a:solidFill>
              </a:rPr>
              <a:t>Philippians 1:21-24 </a:t>
            </a:r>
            <a:r>
              <a:rPr lang="en-US" dirty="0" smtClean="0"/>
              <a:t>For to me, </a:t>
            </a:r>
            <a:r>
              <a:rPr lang="en-US" dirty="0" smtClean="0">
                <a:solidFill>
                  <a:srgbClr val="FFC000"/>
                </a:solidFill>
              </a:rPr>
              <a:t>to live is Christ</a:t>
            </a:r>
            <a:r>
              <a:rPr lang="en-US" dirty="0" smtClean="0"/>
              <a:t>, and to die is gain. 22 But if I live on in the flesh, this will mean fruit from my labor; yet what I shall choose I cannot tell. 23 For I am hard-pressed between the two, having a desire to depart and </a:t>
            </a:r>
            <a:r>
              <a:rPr lang="en-US" dirty="0" smtClean="0">
                <a:solidFill>
                  <a:srgbClr val="FFC000"/>
                </a:solidFill>
              </a:rPr>
              <a:t>be with Christ</a:t>
            </a:r>
            <a:r>
              <a:rPr lang="en-US" dirty="0" smtClean="0"/>
              <a:t>, which is far better. 24 Nevertheless to remain in the flesh is more needful for you. </a:t>
            </a:r>
          </a:p>
          <a:p>
            <a:endParaRPr lang="en-US" dirty="0"/>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vercoming complacency.jpg"/>
          <p:cNvPicPr>
            <a:picLocks noChangeAspect="1"/>
          </p:cNvPicPr>
          <p:nvPr/>
        </p:nvPicPr>
        <p:blipFill>
          <a:blip r:embed="rId3" cstate="print">
            <a:lum bright="-20000" contrast="10000"/>
          </a:blip>
          <a:stretch>
            <a:fillRect/>
          </a:stretch>
        </p:blipFill>
        <p:spPr>
          <a:xfrm>
            <a:off x="65174" y="152400"/>
            <a:ext cx="9078826" cy="5486400"/>
          </a:xfrm>
          <a:prstGeom prst="rect">
            <a:avLst/>
          </a:prstGeom>
        </p:spPr>
      </p:pic>
      <p:sp>
        <p:nvSpPr>
          <p:cNvPr id="8" name="Subtitle 7"/>
          <p:cNvSpPr>
            <a:spLocks noGrp="1"/>
          </p:cNvSpPr>
          <p:nvPr>
            <p:ph idx="1"/>
          </p:nvPr>
        </p:nvSpPr>
        <p:spPr>
          <a:xfrm>
            <a:off x="457200" y="4419600"/>
            <a:ext cx="8382000" cy="2057400"/>
          </a:xfrm>
          <a:solidFill>
            <a:srgbClr val="1D1D1D">
              <a:alpha val="60000"/>
            </a:srgbClr>
          </a:solidFill>
        </p:spPr>
        <p:txBody>
          <a:bodyPr>
            <a:normAutofit fontScale="85000" lnSpcReduction="20000"/>
          </a:bodyPr>
          <a:lstStyle/>
          <a:p>
            <a:pPr algn="l"/>
            <a:r>
              <a:rPr lang="en-US" sz="3600" dirty="0" smtClean="0"/>
              <a:t>Judges 2:10-12  When all that generation had been gathered to their fathers, another generation arose after them who did not know the Lord nor the work which He had done for Israel. </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vercoming complacency.jpg"/>
          <p:cNvPicPr>
            <a:picLocks noChangeAspect="1"/>
          </p:cNvPicPr>
          <p:nvPr/>
        </p:nvPicPr>
        <p:blipFill>
          <a:blip r:embed="rId3" cstate="print">
            <a:lum bright="-20000" contrast="10000"/>
          </a:blip>
          <a:stretch>
            <a:fillRect/>
          </a:stretch>
        </p:blipFill>
        <p:spPr>
          <a:xfrm>
            <a:off x="65174" y="152400"/>
            <a:ext cx="9078826" cy="5486400"/>
          </a:xfrm>
          <a:prstGeom prst="rect">
            <a:avLst/>
          </a:prstGeom>
        </p:spPr>
      </p:pic>
      <p:sp>
        <p:nvSpPr>
          <p:cNvPr id="8" name="Subtitle 7"/>
          <p:cNvSpPr>
            <a:spLocks noGrp="1"/>
          </p:cNvSpPr>
          <p:nvPr>
            <p:ph idx="1"/>
          </p:nvPr>
        </p:nvSpPr>
        <p:spPr>
          <a:xfrm>
            <a:off x="457200" y="4724400"/>
            <a:ext cx="8382000" cy="1600200"/>
          </a:xfrm>
          <a:solidFill>
            <a:srgbClr val="1D1D1D">
              <a:alpha val="60000"/>
            </a:srgbClr>
          </a:solidFill>
        </p:spPr>
        <p:txBody>
          <a:bodyPr>
            <a:normAutofit fontScale="92500" lnSpcReduction="20000"/>
          </a:bodyPr>
          <a:lstStyle/>
          <a:p>
            <a:r>
              <a:rPr lang="en-US" dirty="0" smtClean="0"/>
              <a:t>Hebrews 2:1-3 Therefore we must give the more earnest heed to the things we have heard, lest we drift away... 3 how shall we escape if we neglect so great a salvation..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Keys to Spiritual Living..</a:t>
            </a:r>
            <a:endParaRPr lang="en-US" dirty="0"/>
          </a:p>
        </p:txBody>
      </p:sp>
      <p:sp>
        <p:nvSpPr>
          <p:cNvPr id="5" name="Content Placeholder 4"/>
          <p:cNvSpPr>
            <a:spLocks noGrp="1"/>
          </p:cNvSpPr>
          <p:nvPr>
            <p:ph idx="1"/>
          </p:nvPr>
        </p:nvSpPr>
        <p:spPr>
          <a:xfrm>
            <a:off x="304800" y="1752600"/>
            <a:ext cx="8382000" cy="4449763"/>
          </a:xfrm>
        </p:spPr>
        <p:txBody>
          <a:bodyPr>
            <a:normAutofit lnSpcReduction="10000"/>
          </a:bodyPr>
          <a:lstStyle/>
          <a:p>
            <a:r>
              <a:rPr lang="en-US" sz="3600" dirty="0" smtClean="0"/>
              <a:t>To Live </a:t>
            </a:r>
            <a:r>
              <a:rPr lang="en-US" sz="3600" u="sng" dirty="0" smtClean="0">
                <a:solidFill>
                  <a:srgbClr val="FFC000"/>
                </a:solidFill>
              </a:rPr>
              <a:t>as if Jesus were in your place</a:t>
            </a:r>
            <a:r>
              <a:rPr lang="en-US" sz="3600" dirty="0" smtClean="0"/>
              <a:t>..</a:t>
            </a:r>
          </a:p>
          <a:p>
            <a:pPr lvl="1"/>
            <a:r>
              <a:rPr lang="en-US" dirty="0" smtClean="0">
                <a:solidFill>
                  <a:srgbClr val="FFC000"/>
                </a:solidFill>
              </a:rPr>
              <a:t>Gal 2:20 </a:t>
            </a:r>
            <a:r>
              <a:rPr lang="en-US" dirty="0" smtClean="0"/>
              <a:t>I have been crucified with Christ; it is no longer I who live, but Christ lives in me..</a:t>
            </a:r>
          </a:p>
          <a:p>
            <a:pPr lvl="1"/>
            <a:r>
              <a:rPr lang="en-US" dirty="0" smtClean="0">
                <a:solidFill>
                  <a:srgbClr val="FFC000"/>
                </a:solidFill>
              </a:rPr>
              <a:t>Gal 5:16 </a:t>
            </a:r>
            <a:r>
              <a:rPr lang="en-US" dirty="0" smtClean="0"/>
              <a:t>I say then: Walk in the Spirit, and you shall not fulfill the lust of the flesh. </a:t>
            </a:r>
          </a:p>
          <a:p>
            <a:pPr lvl="1"/>
            <a:r>
              <a:rPr lang="en-US" dirty="0" smtClean="0">
                <a:solidFill>
                  <a:srgbClr val="FFC000"/>
                </a:solidFill>
              </a:rPr>
              <a:t>Gal 5:18 </a:t>
            </a:r>
            <a:r>
              <a:rPr lang="en-US" dirty="0" smtClean="0"/>
              <a:t>But if you are led by the Spirit, you are not under the law. </a:t>
            </a:r>
          </a:p>
          <a:p>
            <a:pPr lvl="1"/>
            <a:r>
              <a:rPr lang="en-US" dirty="0" smtClean="0">
                <a:solidFill>
                  <a:srgbClr val="FFC000"/>
                </a:solidFill>
              </a:rPr>
              <a:t>Romans 8:13 </a:t>
            </a:r>
            <a:r>
              <a:rPr lang="en-US" dirty="0" smtClean="0"/>
              <a:t>For if you live according to the flesh you will die; but if by the Spirit you put to death the deeds of the body, you will live. </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Keys to Spiritual Living..</a:t>
            </a:r>
            <a:endParaRPr lang="en-US" dirty="0"/>
          </a:p>
        </p:txBody>
      </p:sp>
      <p:sp>
        <p:nvSpPr>
          <p:cNvPr id="5" name="Content Placeholder 4"/>
          <p:cNvSpPr>
            <a:spLocks noGrp="1"/>
          </p:cNvSpPr>
          <p:nvPr>
            <p:ph idx="1"/>
          </p:nvPr>
        </p:nvSpPr>
        <p:spPr>
          <a:xfrm>
            <a:off x="304800" y="1676400"/>
            <a:ext cx="8382000" cy="4953000"/>
          </a:xfrm>
        </p:spPr>
        <p:txBody>
          <a:bodyPr>
            <a:normAutofit/>
          </a:bodyPr>
          <a:lstStyle/>
          <a:p>
            <a:r>
              <a:rPr lang="en-US" sz="3600" dirty="0" smtClean="0"/>
              <a:t>To Live </a:t>
            </a:r>
            <a:r>
              <a:rPr lang="en-US" sz="3600" u="sng" dirty="0" smtClean="0">
                <a:solidFill>
                  <a:srgbClr val="FFC000"/>
                </a:solidFill>
              </a:rPr>
              <a:t>as if Jesus were in your place</a:t>
            </a:r>
            <a:r>
              <a:rPr lang="en-US" sz="3600" dirty="0" smtClean="0"/>
              <a:t>..</a:t>
            </a:r>
          </a:p>
          <a:p>
            <a:pPr lvl="1">
              <a:lnSpc>
                <a:spcPts val="2300"/>
              </a:lnSpc>
            </a:pPr>
            <a:r>
              <a:rPr lang="en-US" sz="2400" dirty="0" smtClean="0">
                <a:solidFill>
                  <a:srgbClr val="FFC000"/>
                </a:solidFill>
              </a:rPr>
              <a:t>Gal 5:19-21 </a:t>
            </a:r>
            <a:r>
              <a:rPr lang="en-US" sz="2400" dirty="0" smtClean="0"/>
              <a:t>Now the works of the flesh are evident, which are: adultery, fornication, uncleanness, lewdness, 20 idolatry, sorcery, hatred, contentions, jealousies, outbursts of wrath, selfish ambitions, dissensions, heresies, 21 envy, murders, drunkenness, revelries, and the like; of which I tell you beforehand, just as I also told you in time past, that </a:t>
            </a:r>
            <a:r>
              <a:rPr lang="en-US" sz="2400" dirty="0" smtClean="0">
                <a:solidFill>
                  <a:srgbClr val="FFC000"/>
                </a:solidFill>
              </a:rPr>
              <a:t>those who practice such things will not inherit the kingdom of God.</a:t>
            </a:r>
            <a:r>
              <a:rPr lang="en-US" sz="2400" dirty="0" smtClean="0"/>
              <a:t> </a:t>
            </a:r>
          </a:p>
          <a:p>
            <a:pPr lvl="1">
              <a:lnSpc>
                <a:spcPts val="2300"/>
              </a:lnSpc>
            </a:pPr>
            <a:r>
              <a:rPr lang="en-US" sz="2400" dirty="0" smtClean="0"/>
              <a:t>Gal 5:22-23 But the fruit of the Spirit is love, joy, peace, longsuffering, kindness, goodness, faithfulness, 23 gentleness, self-control. Against such there is no law.</a:t>
            </a:r>
            <a:r>
              <a:rPr lang="en-US" sz="2600" dirty="0" smtClean="0"/>
              <a:t> </a:t>
            </a:r>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dissolve">
                                      <p:cBhvr>
                                        <p:cTn id="15" dur="500"/>
                                        <p:tgtEl>
                                          <p:spTgt spid="5">
                                            <p:txEl>
                                              <p:pRg st="1" end="1"/>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dissolve">
                                      <p:cBhvr>
                                        <p:cTn id="18"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Keys to Spiritual Living..</a:t>
            </a:r>
            <a:endParaRPr lang="en-US" dirty="0"/>
          </a:p>
        </p:txBody>
      </p:sp>
      <p:sp>
        <p:nvSpPr>
          <p:cNvPr id="5" name="Content Placeholder 4"/>
          <p:cNvSpPr>
            <a:spLocks noGrp="1"/>
          </p:cNvSpPr>
          <p:nvPr>
            <p:ph idx="1"/>
          </p:nvPr>
        </p:nvSpPr>
        <p:spPr>
          <a:xfrm>
            <a:off x="304800" y="1600200"/>
            <a:ext cx="8382000" cy="4572000"/>
          </a:xfrm>
        </p:spPr>
        <p:txBody>
          <a:bodyPr>
            <a:normAutofit fontScale="85000" lnSpcReduction="20000"/>
          </a:bodyPr>
          <a:lstStyle/>
          <a:p>
            <a:r>
              <a:rPr lang="en-US" sz="4200" dirty="0" smtClean="0"/>
              <a:t>To Live </a:t>
            </a:r>
            <a:r>
              <a:rPr lang="en-US" sz="4200" u="sng" dirty="0" smtClean="0">
                <a:solidFill>
                  <a:srgbClr val="FFC000"/>
                </a:solidFill>
              </a:rPr>
              <a:t>as if Jesus were in your place</a:t>
            </a:r>
            <a:r>
              <a:rPr lang="en-US" sz="4200" dirty="0" smtClean="0"/>
              <a:t>..</a:t>
            </a:r>
          </a:p>
          <a:p>
            <a:pPr lvl="1"/>
            <a:r>
              <a:rPr lang="en-US" dirty="0" smtClean="0">
                <a:solidFill>
                  <a:srgbClr val="FFC000"/>
                </a:solidFill>
              </a:rPr>
              <a:t>Colossians 1:27-28 </a:t>
            </a:r>
            <a:r>
              <a:rPr lang="en-US" dirty="0" smtClean="0"/>
              <a:t>To them God willed to make known what are the riches of the glory of this mystery among the Gentiles: which is Christ in you, the hope of glory. 28 Him we preach, warning every man and teaching every man in all wisdom, that we may present every man perfect in Christ Jesus. </a:t>
            </a:r>
          </a:p>
          <a:p>
            <a:pPr lvl="1"/>
            <a:r>
              <a:rPr lang="en-US" dirty="0" smtClean="0">
                <a:solidFill>
                  <a:srgbClr val="FFC000"/>
                </a:solidFill>
              </a:rPr>
              <a:t>Col 3:1-2 </a:t>
            </a:r>
            <a:r>
              <a:rPr lang="en-US" dirty="0" smtClean="0"/>
              <a:t>If then you were raised with Christ, seek those things which are above, where Christ is, sitting at the right hand of God. 2 Set your mind on things above, not on things on the earth. </a:t>
            </a:r>
          </a:p>
          <a:p>
            <a:pPr lvl="1"/>
            <a:r>
              <a:rPr lang="en-US" dirty="0" smtClean="0">
                <a:solidFill>
                  <a:srgbClr val="FFC000"/>
                </a:solidFill>
              </a:rPr>
              <a:t>Col 3:10 </a:t>
            </a:r>
            <a:r>
              <a:rPr lang="en-US" dirty="0" smtClean="0"/>
              <a:t>and have put on the new man who is renewed in knowledge according to the image of Him who created him…  </a:t>
            </a:r>
            <a:r>
              <a:rPr lang="en-US" dirty="0" smtClean="0">
                <a:solidFill>
                  <a:srgbClr val="FFC000"/>
                </a:solidFill>
              </a:rPr>
              <a:t>(see vs. 12-17)</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to Spiritual Living</a:t>
            </a:r>
            <a:endParaRPr lang="en-US" dirty="0"/>
          </a:p>
        </p:txBody>
      </p:sp>
      <p:sp>
        <p:nvSpPr>
          <p:cNvPr id="3" name="Content Placeholder 2"/>
          <p:cNvSpPr>
            <a:spLocks noGrp="1"/>
          </p:cNvSpPr>
          <p:nvPr>
            <p:ph idx="1"/>
          </p:nvPr>
        </p:nvSpPr>
        <p:spPr>
          <a:xfrm>
            <a:off x="304800" y="1600200"/>
            <a:ext cx="8458200" cy="5029200"/>
          </a:xfrm>
        </p:spPr>
        <p:txBody>
          <a:bodyPr>
            <a:normAutofit fontScale="85000" lnSpcReduction="20000"/>
          </a:bodyPr>
          <a:lstStyle/>
          <a:p>
            <a:r>
              <a:rPr lang="en-US" sz="4200" dirty="0" smtClean="0"/>
              <a:t>Living with </a:t>
            </a:r>
            <a:r>
              <a:rPr lang="en-US" sz="4200" u="sng" dirty="0" smtClean="0">
                <a:solidFill>
                  <a:srgbClr val="FFC000"/>
                </a:solidFill>
              </a:rPr>
              <a:t>a sense of God’s presence</a:t>
            </a:r>
            <a:r>
              <a:rPr lang="en-US" sz="4200" dirty="0" smtClean="0"/>
              <a:t>.. </a:t>
            </a:r>
          </a:p>
          <a:p>
            <a:pPr lvl="1"/>
            <a:r>
              <a:rPr lang="en-US" dirty="0" smtClean="0">
                <a:solidFill>
                  <a:srgbClr val="FFC000"/>
                </a:solidFill>
              </a:rPr>
              <a:t>John 4:34 </a:t>
            </a:r>
            <a:r>
              <a:rPr lang="en-US" dirty="0" smtClean="0"/>
              <a:t>"My food is to do the will of Him who sent Me, and to finish His work... </a:t>
            </a:r>
          </a:p>
          <a:p>
            <a:pPr lvl="1"/>
            <a:r>
              <a:rPr lang="en-US" dirty="0" smtClean="0">
                <a:solidFill>
                  <a:srgbClr val="FFC000"/>
                </a:solidFill>
              </a:rPr>
              <a:t>John 5:19-20 </a:t>
            </a:r>
            <a:r>
              <a:rPr lang="en-US" dirty="0" smtClean="0"/>
              <a:t>"Most assuredly, I say to you, the Son can do nothing of Himself, but what He sees the Father do; for whatever He does, the Son also does in like manner.  20 For the Father loves the Son, and shows Him all things that He Himself does; and He will show Him greater works than these, that you may marvel...</a:t>
            </a:r>
          </a:p>
          <a:p>
            <a:pPr lvl="1"/>
            <a:r>
              <a:rPr lang="en-US" dirty="0" smtClean="0">
                <a:solidFill>
                  <a:srgbClr val="FFC000"/>
                </a:solidFill>
              </a:rPr>
              <a:t>John 5:30 </a:t>
            </a:r>
            <a:r>
              <a:rPr lang="en-US" dirty="0" smtClean="0"/>
              <a:t>I can of Myself do nothing. As I hear, I judge; and My judgment is righteous, because I do not seek My own will but the will of the Father who sent Me. </a:t>
            </a:r>
          </a:p>
          <a:p>
            <a:pPr lvl="1"/>
            <a:r>
              <a:rPr lang="en-US" dirty="0" smtClean="0">
                <a:solidFill>
                  <a:srgbClr val="FFC000"/>
                </a:solidFill>
              </a:rPr>
              <a:t>John 6:38 </a:t>
            </a:r>
            <a:r>
              <a:rPr lang="en-US" dirty="0" smtClean="0"/>
              <a:t>For I have come down from heaven, not to do My own will, but the will of Him who sent Me.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to Spiritual Living</a:t>
            </a:r>
            <a:endParaRPr lang="en-US" dirty="0"/>
          </a:p>
        </p:txBody>
      </p:sp>
      <p:sp>
        <p:nvSpPr>
          <p:cNvPr id="3" name="Content Placeholder 2"/>
          <p:cNvSpPr>
            <a:spLocks noGrp="1"/>
          </p:cNvSpPr>
          <p:nvPr>
            <p:ph idx="1"/>
          </p:nvPr>
        </p:nvSpPr>
        <p:spPr>
          <a:xfrm>
            <a:off x="381000" y="1524000"/>
            <a:ext cx="8458200" cy="5029200"/>
          </a:xfrm>
        </p:spPr>
        <p:txBody>
          <a:bodyPr>
            <a:normAutofit fontScale="92500"/>
          </a:bodyPr>
          <a:lstStyle/>
          <a:p>
            <a:r>
              <a:rPr lang="en-US" sz="3900" dirty="0" smtClean="0"/>
              <a:t>Living with </a:t>
            </a:r>
            <a:r>
              <a:rPr lang="en-US" sz="3900" u="sng" dirty="0" smtClean="0">
                <a:solidFill>
                  <a:srgbClr val="FFC000"/>
                </a:solidFill>
              </a:rPr>
              <a:t>a sense of God’s presence</a:t>
            </a:r>
            <a:r>
              <a:rPr lang="en-US" sz="3900" dirty="0" smtClean="0"/>
              <a:t>.. </a:t>
            </a:r>
          </a:p>
          <a:p>
            <a:pPr lvl="1">
              <a:lnSpc>
                <a:spcPts val="2800"/>
              </a:lnSpc>
            </a:pPr>
            <a:r>
              <a:rPr lang="en-US" dirty="0" smtClean="0">
                <a:solidFill>
                  <a:srgbClr val="FFC000"/>
                </a:solidFill>
              </a:rPr>
              <a:t>John 17:1-4</a:t>
            </a:r>
            <a:r>
              <a:rPr lang="en-US" dirty="0" smtClean="0"/>
              <a:t> Jesus spoke these words, lifted up His eyes to heaven, and said: "Father, the hour has come. Glorify Your Son, that Your Son also may glorify You,  2 as You have given Him authority over all flesh, that He should give eternal life to as many as You have given Him.  3 And this is eternal life, that they may know You, the only true God, and Jesus Christ whom You have sent.  4 I have glorified You on the earth. I have finished the work which You have given Me to do. </a:t>
            </a:r>
          </a:p>
          <a:p>
            <a:pPr lvl="1">
              <a:lnSpc>
                <a:spcPts val="2800"/>
              </a:lnSpc>
            </a:pPr>
            <a:r>
              <a:rPr lang="en-US" dirty="0" smtClean="0"/>
              <a:t>Paul had this confidence – </a:t>
            </a:r>
            <a:r>
              <a:rPr lang="en-US" dirty="0" smtClean="0">
                <a:solidFill>
                  <a:srgbClr val="FFC000"/>
                </a:solidFill>
              </a:rPr>
              <a:t>2 Tim 4:6-8</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4927</TotalTime>
  <Words>944</Words>
  <Application>Microsoft Office PowerPoint</Application>
  <PresentationFormat>On-screen Show (4:3)</PresentationFormat>
  <Paragraphs>35</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Spiritual Living</vt:lpstr>
      <vt:lpstr>Slide 2</vt:lpstr>
      <vt:lpstr>Slide 3</vt:lpstr>
      <vt:lpstr>Slide 4</vt:lpstr>
      <vt:lpstr>Keys to Spiritual Living..</vt:lpstr>
      <vt:lpstr>Keys to Spiritual Living..</vt:lpstr>
      <vt:lpstr>Keys to Spiritual Living..</vt:lpstr>
      <vt:lpstr>Keys to Spiritual Living</vt:lpstr>
      <vt:lpstr>Keys to Spiritual Living</vt:lpstr>
      <vt:lpstr>Slide 10</vt:lpstr>
      <vt:lpstr>Slide 11</vt:lpstr>
      <vt:lpstr>Spiritual Living</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333</cp:revision>
  <dcterms:created xsi:type="dcterms:W3CDTF">2011-02-15T07:29:10Z</dcterms:created>
  <dcterms:modified xsi:type="dcterms:W3CDTF">2016-05-31T16:51:34Z</dcterms:modified>
</cp:coreProperties>
</file>