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7" r:id="rId2"/>
    <p:sldId id="268" r:id="rId3"/>
    <p:sldId id="269" r:id="rId4"/>
    <p:sldId id="277" r:id="rId5"/>
    <p:sldId id="270" r:id="rId6"/>
    <p:sldId id="271" r:id="rId7"/>
    <p:sldId id="272" r:id="rId8"/>
    <p:sldId id="273" r:id="rId9"/>
    <p:sldId id="274" r:id="rId10"/>
    <p:sldId id="275" r:id="rId11"/>
    <p:sldId id="276" r:id="rId12"/>
    <p:sldId id="278" r:id="rId13"/>
    <p:sldId id="279"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4" d="100"/>
          <a:sy n="94" d="100"/>
        </p:scale>
        <p:origin x="-108"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486400"/>
            <a:ext cx="6400800" cy="9906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1D1D1D">
              <a:alpha val="30000"/>
            </a:srgbClr>
          </a:solidFill>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a:solidFill>
            <a:srgbClr val="1D1D1D">
              <a:alpha val="40000"/>
            </a:srgbClr>
          </a:solidFill>
        </p:spPr>
        <p:txBody>
          <a:bodyPr/>
          <a:lstStyle>
            <a:lvl1pPr>
              <a:defRPr sz="3200" b="0">
                <a:solidFill>
                  <a:schemeClr val="bg1"/>
                </a:solidFill>
                <a:latin typeface="Georgia" pitchFamily="18" charset="0"/>
              </a:defRPr>
            </a:lvl1pPr>
            <a:lvl2pPr>
              <a:defRPr sz="2800" b="0">
                <a:solidFill>
                  <a:schemeClr val="bg1"/>
                </a:solidFill>
                <a:latin typeface="Georgia" pitchFamily="18" charset="0"/>
              </a:defRPr>
            </a:lvl2pPr>
            <a:lvl3pPr>
              <a:defRPr sz="24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Church 01.jpg"/>
          <p:cNvPicPr>
            <a:picLocks noChangeAspect="1"/>
          </p:cNvPicPr>
          <p:nvPr userDrawn="1"/>
        </p:nvPicPr>
        <p:blipFill>
          <a:blip r:embed="rId14" cstate="print"/>
          <a:stretch>
            <a:fillRect/>
          </a:stretch>
        </p:blipFill>
        <p:spPr>
          <a:xfrm>
            <a:off x="-1" y="0"/>
            <a:ext cx="9136405" cy="6858000"/>
          </a:xfrm>
          <a:prstGeom prst="rect">
            <a:avLst/>
          </a:prstGeom>
        </p:spPr>
      </p:pic>
      <p:sp>
        <p:nvSpPr>
          <p:cNvPr id="9" name="Rectangle 8"/>
          <p:cNvSpPr/>
          <p:nvPr userDrawn="1"/>
        </p:nvSpPr>
        <p:spPr>
          <a:xfrm>
            <a:off x="0" y="0"/>
            <a:ext cx="9144000" cy="6858000"/>
          </a:xfrm>
          <a:prstGeom prst="rect">
            <a:avLst/>
          </a:prstGeom>
          <a:solidFill>
            <a:srgbClr val="1D1D1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hurch 01.jpg"/>
          <p:cNvPicPr>
            <a:picLocks noChangeAspect="1"/>
          </p:cNvPicPr>
          <p:nvPr/>
        </p:nvPicPr>
        <p:blipFill>
          <a:blip r:embed="rId2" cstate="print"/>
          <a:srcRect l="1197" t="1595" r="1197" b="1595"/>
          <a:stretch>
            <a:fillRect/>
          </a:stretch>
        </p:blipFill>
        <p:spPr>
          <a:xfrm>
            <a:off x="0" y="27942"/>
            <a:ext cx="9144000" cy="6830058"/>
          </a:xfrm>
          <a:prstGeom prst="rect">
            <a:avLst/>
          </a:prstGeom>
        </p:spPr>
      </p:pic>
      <p:sp>
        <p:nvSpPr>
          <p:cNvPr id="4" name="Title 3"/>
          <p:cNvSpPr>
            <a:spLocks noGrp="1"/>
          </p:cNvSpPr>
          <p:nvPr>
            <p:ph type="ctrTitle"/>
          </p:nvPr>
        </p:nvSpPr>
        <p:spPr>
          <a:xfrm>
            <a:off x="685800" y="609600"/>
            <a:ext cx="7772400" cy="1600200"/>
          </a:xfrm>
          <a:solidFill>
            <a:srgbClr val="1D1D1D">
              <a:alpha val="55000"/>
            </a:srgbClr>
          </a:solidFill>
        </p:spPr>
        <p:txBody>
          <a:bodyPr/>
          <a:lstStyle/>
          <a:p>
            <a:r>
              <a:rPr lang="en-US" dirty="0" smtClean="0"/>
              <a:t>What is </a:t>
            </a:r>
            <a:br>
              <a:rPr lang="en-US" dirty="0" smtClean="0"/>
            </a:br>
            <a:r>
              <a:rPr lang="en-US" dirty="0" smtClean="0"/>
              <a:t>the Church of Christ?</a:t>
            </a:r>
            <a:endParaRPr lang="en-US" dirty="0"/>
          </a:p>
        </p:txBody>
      </p:sp>
      <p:sp>
        <p:nvSpPr>
          <p:cNvPr id="5" name="Subtitle 4"/>
          <p:cNvSpPr>
            <a:spLocks noGrp="1"/>
          </p:cNvSpPr>
          <p:nvPr>
            <p:ph type="subTitle" idx="1"/>
          </p:nvPr>
        </p:nvSpPr>
        <p:spPr>
          <a:xfrm>
            <a:off x="1371600" y="5486400"/>
            <a:ext cx="6400800" cy="1066800"/>
          </a:xfrm>
          <a:solidFill>
            <a:srgbClr val="1D1D1D">
              <a:alpha val="60000"/>
            </a:srgbClr>
          </a:solidFill>
        </p:spPr>
        <p:txBody>
          <a:bodyPr anchor="ctr"/>
          <a:lstStyle/>
          <a:p>
            <a:r>
              <a:rPr lang="en-US" dirty="0" smtClean="0"/>
              <a:t>Matthew 16:13-19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a:xfrm>
            <a:off x="533400" y="1524000"/>
            <a:ext cx="8229600" cy="4953000"/>
          </a:xfrm>
        </p:spPr>
        <p:txBody>
          <a:bodyPr>
            <a:normAutofit fontScale="92500" lnSpcReduction="10000"/>
          </a:bodyPr>
          <a:lstStyle/>
          <a:p>
            <a:r>
              <a:rPr lang="en-US" sz="3500" dirty="0" smtClean="0"/>
              <a:t>It is the bride of Christ..</a:t>
            </a:r>
          </a:p>
          <a:p>
            <a:pPr lvl="1"/>
            <a:r>
              <a:rPr lang="en-US" dirty="0" smtClean="0"/>
              <a:t>Ephesians 5:22-23 Wives, submit to your own husbands, as to the Lord. 23 For the husband is head of the wife, as also </a:t>
            </a:r>
            <a:r>
              <a:rPr lang="en-US" dirty="0" smtClean="0">
                <a:solidFill>
                  <a:srgbClr val="FFC000"/>
                </a:solidFill>
              </a:rPr>
              <a:t>Christ is head of the church; </a:t>
            </a:r>
            <a:r>
              <a:rPr lang="en-US" dirty="0" smtClean="0"/>
              <a:t>and He is the Savior of the body. </a:t>
            </a:r>
          </a:p>
          <a:p>
            <a:pPr lvl="1"/>
            <a:r>
              <a:rPr lang="en-US" dirty="0" smtClean="0"/>
              <a:t>2 Corinthians 11:2-3 For I am jealous for you with godly jealousy. For I have betrothed you to one husband, that I may </a:t>
            </a:r>
            <a:r>
              <a:rPr lang="en-US" dirty="0" smtClean="0">
                <a:solidFill>
                  <a:srgbClr val="FFC000"/>
                </a:solidFill>
              </a:rPr>
              <a:t>present you as a chaste virgin to Christ</a:t>
            </a:r>
            <a:r>
              <a:rPr lang="en-US" dirty="0" smtClean="0"/>
              <a:t>. 3 But I fear, lest somehow, as the serpent deceived Eve by his craftiness, so your minds may be corrupted from the simplicity that is in Christ.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a:xfrm>
            <a:off x="533400" y="1676400"/>
            <a:ext cx="8229600" cy="4648200"/>
          </a:xfrm>
        </p:spPr>
        <p:txBody>
          <a:bodyPr>
            <a:normAutofit/>
          </a:bodyPr>
          <a:lstStyle/>
          <a:p>
            <a:r>
              <a:rPr lang="en-US" dirty="0" smtClean="0"/>
              <a:t>It is the bride of Christ..</a:t>
            </a:r>
          </a:p>
          <a:p>
            <a:pPr lvl="1"/>
            <a:r>
              <a:rPr lang="en-US" dirty="0" smtClean="0"/>
              <a:t>Revelation 19:7 Let us be glad and rejoice and give Him glory, for the </a:t>
            </a:r>
            <a:r>
              <a:rPr lang="en-US" dirty="0" smtClean="0">
                <a:solidFill>
                  <a:srgbClr val="FFC000"/>
                </a:solidFill>
              </a:rPr>
              <a:t>marriage of the Lamb </a:t>
            </a:r>
            <a:r>
              <a:rPr lang="en-US" dirty="0" smtClean="0"/>
              <a:t>has come, and </a:t>
            </a:r>
            <a:r>
              <a:rPr lang="en-US" dirty="0" smtClean="0">
                <a:solidFill>
                  <a:srgbClr val="FFC000"/>
                </a:solidFill>
              </a:rPr>
              <a:t>His wife has made herself ready</a:t>
            </a:r>
            <a:r>
              <a:rPr lang="en-US" dirty="0" smtClean="0"/>
              <a:t>." </a:t>
            </a:r>
          </a:p>
          <a:p>
            <a:pPr lvl="1"/>
            <a:r>
              <a:rPr lang="en-US" dirty="0" smtClean="0"/>
              <a:t>Revelation 21:9 Then one of the seven angels who had the seven bowls filled with the seven last plagues came to me and talked with me, saying, "Come, I will show you </a:t>
            </a:r>
            <a:r>
              <a:rPr lang="en-US" dirty="0" smtClean="0">
                <a:solidFill>
                  <a:srgbClr val="FFC000"/>
                </a:solidFill>
              </a:rPr>
              <a:t>the bride, the Lamb's wife.</a:t>
            </a:r>
            <a:r>
              <a:rPr lang="en-US" dirty="0" smtClean="0"/>
              <a:t>"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04800" y="1524000"/>
            <a:ext cx="8458200" cy="4754563"/>
          </a:xfrm>
        </p:spPr>
        <p:txBody>
          <a:bodyPr>
            <a:normAutofit fontScale="92500" lnSpcReduction="10000"/>
          </a:bodyPr>
          <a:lstStyle/>
          <a:p>
            <a:r>
              <a:rPr lang="en-US" sz="3500" dirty="0" smtClean="0"/>
              <a:t>It is composed of Christians..</a:t>
            </a:r>
          </a:p>
          <a:p>
            <a:pPr lvl="1"/>
            <a:r>
              <a:rPr lang="en-US" dirty="0" smtClean="0"/>
              <a:t>Acts 2:47And </a:t>
            </a:r>
            <a:r>
              <a:rPr lang="en-US" dirty="0" smtClean="0">
                <a:solidFill>
                  <a:srgbClr val="FFC000"/>
                </a:solidFill>
              </a:rPr>
              <a:t>the Lord added to the church </a:t>
            </a:r>
            <a:r>
              <a:rPr lang="en-US" dirty="0" smtClean="0"/>
              <a:t>daily those who were being saved. </a:t>
            </a:r>
          </a:p>
          <a:p>
            <a:pPr lvl="1"/>
            <a:r>
              <a:rPr lang="en-US" dirty="0" smtClean="0"/>
              <a:t>Acts 11:26 And when he had found him, he brought him to Antioch. So it was that for a whole year they assembled with the church and taught a great many people. And </a:t>
            </a:r>
            <a:r>
              <a:rPr lang="en-US" dirty="0" smtClean="0">
                <a:solidFill>
                  <a:srgbClr val="FFC000"/>
                </a:solidFill>
              </a:rPr>
              <a:t>the disciples were first called Christians</a:t>
            </a:r>
            <a:r>
              <a:rPr lang="en-US" dirty="0" smtClean="0"/>
              <a:t> in Antioch. </a:t>
            </a:r>
          </a:p>
          <a:p>
            <a:pPr lvl="1"/>
            <a:r>
              <a:rPr lang="en-US" dirty="0" smtClean="0"/>
              <a:t>1 Peter 4:16 Yet </a:t>
            </a:r>
            <a:r>
              <a:rPr lang="en-US" dirty="0" smtClean="0">
                <a:solidFill>
                  <a:srgbClr val="FFC000"/>
                </a:solidFill>
              </a:rPr>
              <a:t>if anyone suffers as a Christian</a:t>
            </a:r>
            <a:r>
              <a:rPr lang="en-US" dirty="0" smtClean="0"/>
              <a:t>, let him not be ashamed, but let him glorify God in this matter.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382000" cy="4754563"/>
          </a:xfrm>
        </p:spPr>
        <p:txBody>
          <a:bodyPr>
            <a:normAutofit fontScale="92500" lnSpcReduction="20000"/>
          </a:bodyPr>
          <a:lstStyle/>
          <a:p>
            <a:r>
              <a:rPr lang="en-US" sz="3500" dirty="0" smtClean="0"/>
              <a:t>In character, they are called saints..</a:t>
            </a:r>
          </a:p>
          <a:p>
            <a:pPr lvl="1"/>
            <a:r>
              <a:rPr lang="en-US" dirty="0" smtClean="0"/>
              <a:t>1 Corinthians 1:2 To the church of God which is at Corinth, </a:t>
            </a:r>
            <a:r>
              <a:rPr lang="en-US" dirty="0" smtClean="0">
                <a:solidFill>
                  <a:srgbClr val="FFC000"/>
                </a:solidFill>
              </a:rPr>
              <a:t>to those who are sanctified in Christ Jesus, called to be saints</a:t>
            </a:r>
            <a:r>
              <a:rPr lang="en-US" dirty="0" smtClean="0"/>
              <a:t>, with all who in every place call on the name of Jesus Christ our Lord, both theirs and ours: </a:t>
            </a:r>
          </a:p>
          <a:p>
            <a:pPr lvl="1"/>
            <a:r>
              <a:rPr lang="en-US" dirty="0" smtClean="0"/>
              <a:t>Colossians 1:1-2 Paul, an apostle of Jesus Christ by the will of God, and Timothy our brother, 2 </a:t>
            </a:r>
            <a:r>
              <a:rPr lang="en-US" dirty="0" smtClean="0">
                <a:solidFill>
                  <a:srgbClr val="FFC000"/>
                </a:solidFill>
              </a:rPr>
              <a:t>To the saints and faithful brethren</a:t>
            </a:r>
            <a:r>
              <a:rPr lang="en-US" dirty="0" smtClean="0"/>
              <a:t> in Christ who are in </a:t>
            </a:r>
            <a:r>
              <a:rPr lang="en-US" dirty="0" err="1" smtClean="0"/>
              <a:t>Colosse</a:t>
            </a:r>
            <a:r>
              <a:rPr lang="en-US" dirty="0" smtClean="0"/>
              <a:t>: </a:t>
            </a:r>
          </a:p>
          <a:p>
            <a:pPr lvl="1"/>
            <a:r>
              <a:rPr lang="en-US" dirty="0" smtClean="0"/>
              <a:t>Philippians 1:1-2 Paul and Timothy, bondservants of Jesus Christ, </a:t>
            </a:r>
            <a:r>
              <a:rPr lang="en-US" dirty="0" smtClean="0">
                <a:solidFill>
                  <a:srgbClr val="FFC000"/>
                </a:solidFill>
              </a:rPr>
              <a:t>To all the saints in Christ Jesus </a:t>
            </a:r>
            <a:r>
              <a:rPr lang="en-US" dirty="0" smtClean="0"/>
              <a:t>who are in Philippi, with the bishops and deacons: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382000" cy="4754563"/>
          </a:xfrm>
        </p:spPr>
        <p:txBody>
          <a:bodyPr>
            <a:normAutofit fontScale="92500" lnSpcReduction="10000"/>
          </a:bodyPr>
          <a:lstStyle/>
          <a:p>
            <a:r>
              <a:rPr lang="en-US" sz="3500" dirty="0" smtClean="0"/>
              <a:t>In their work, they are servants..</a:t>
            </a:r>
          </a:p>
          <a:p>
            <a:pPr lvl="1"/>
            <a:r>
              <a:rPr lang="en-US" dirty="0" smtClean="0"/>
              <a:t>2 Timothy 2:24 And a </a:t>
            </a:r>
            <a:r>
              <a:rPr lang="en-US" dirty="0" smtClean="0">
                <a:solidFill>
                  <a:srgbClr val="FFC000"/>
                </a:solidFill>
              </a:rPr>
              <a:t>servant of the Lord </a:t>
            </a:r>
            <a:r>
              <a:rPr lang="en-US" dirty="0" smtClean="0"/>
              <a:t>must not quarrel but be gentle to all, able to teach, patient, </a:t>
            </a:r>
          </a:p>
          <a:p>
            <a:pPr lvl="1"/>
            <a:r>
              <a:rPr lang="en-US" dirty="0" smtClean="0"/>
              <a:t>Romans 6:16-18 Do you not know that to whom you present yourselves </a:t>
            </a:r>
            <a:r>
              <a:rPr lang="en-US" dirty="0" smtClean="0">
                <a:solidFill>
                  <a:srgbClr val="FFC000"/>
                </a:solidFill>
              </a:rPr>
              <a:t>servants to obey</a:t>
            </a:r>
            <a:r>
              <a:rPr lang="en-US" dirty="0" smtClean="0"/>
              <a:t>, you are that one's </a:t>
            </a:r>
            <a:r>
              <a:rPr lang="en-US" dirty="0" smtClean="0">
                <a:solidFill>
                  <a:srgbClr val="FFC000"/>
                </a:solidFill>
              </a:rPr>
              <a:t>servants whom you obey</a:t>
            </a:r>
            <a:r>
              <a:rPr lang="en-US" dirty="0" smtClean="0"/>
              <a:t>, whether of sin leading to death, or of obedience leading to righteousness? 17 But God be thanked that though you were servants of sin, yet you obeyed from the heart that form of doctrine to which you were delivered. 18 And having been set free from sin, you became </a:t>
            </a:r>
            <a:r>
              <a:rPr lang="en-US" dirty="0" smtClean="0">
                <a:solidFill>
                  <a:srgbClr val="FFC000"/>
                </a:solidFill>
              </a:rPr>
              <a:t>servants of righteousness</a:t>
            </a:r>
            <a:r>
              <a:rPr lang="en-US" dirty="0" smtClean="0"/>
              <a:t>.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382000" cy="4754563"/>
          </a:xfrm>
        </p:spPr>
        <p:txBody>
          <a:bodyPr>
            <a:normAutofit lnSpcReduction="10000"/>
          </a:bodyPr>
          <a:lstStyle/>
          <a:p>
            <a:r>
              <a:rPr lang="en-US" dirty="0" smtClean="0"/>
              <a:t>In this world, they are sojourners.</a:t>
            </a:r>
            <a:r>
              <a:rPr lang="en-US" sz="3500" dirty="0" smtClean="0"/>
              <a:t>.</a:t>
            </a:r>
          </a:p>
          <a:p>
            <a:pPr lvl="1"/>
            <a:r>
              <a:rPr lang="en-US" dirty="0" smtClean="0"/>
              <a:t>1 Peter 2:11 Beloved, I beg you as </a:t>
            </a:r>
            <a:r>
              <a:rPr lang="en-US" dirty="0" smtClean="0">
                <a:solidFill>
                  <a:srgbClr val="FFC000"/>
                </a:solidFill>
              </a:rPr>
              <a:t>sojourners and pilgrims</a:t>
            </a:r>
            <a:r>
              <a:rPr lang="en-US" dirty="0" smtClean="0"/>
              <a:t>, abstain from fleshly lusts which war against the soul, </a:t>
            </a:r>
          </a:p>
          <a:p>
            <a:pPr lvl="1"/>
            <a:r>
              <a:rPr lang="en-US" dirty="0" smtClean="0"/>
              <a:t>Philippians 3:20-21 For </a:t>
            </a:r>
            <a:r>
              <a:rPr lang="en-US" dirty="0" smtClean="0">
                <a:solidFill>
                  <a:srgbClr val="FFC000"/>
                </a:solidFill>
              </a:rPr>
              <a:t>our citizenship is in heaven</a:t>
            </a:r>
            <a:r>
              <a:rPr lang="en-US" dirty="0" smtClean="0"/>
              <a:t>, from which we also eagerly wait for the Savior, the Lord Jesus Christ, 21 who will transform our lowly body that it may be conformed to His glorious body, according to the working by which He is able even to subdue all things to Himself.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534400" cy="5029200"/>
          </a:xfrm>
        </p:spPr>
        <p:txBody>
          <a:bodyPr>
            <a:normAutofit fontScale="92500" lnSpcReduction="10000"/>
          </a:bodyPr>
          <a:lstStyle/>
          <a:p>
            <a:r>
              <a:rPr lang="en-US" sz="3500" dirty="0" smtClean="0"/>
              <a:t>In God’s family, they are brothers..</a:t>
            </a:r>
          </a:p>
          <a:p>
            <a:pPr lvl="1"/>
            <a:r>
              <a:rPr lang="en-US" dirty="0" smtClean="0"/>
              <a:t>1 Corinthians 11:2 Now </a:t>
            </a:r>
            <a:r>
              <a:rPr lang="en-US" dirty="0" smtClean="0">
                <a:solidFill>
                  <a:srgbClr val="FFC000"/>
                </a:solidFill>
              </a:rPr>
              <a:t>I praise you, brethren</a:t>
            </a:r>
            <a:r>
              <a:rPr lang="en-US" dirty="0" smtClean="0"/>
              <a:t>, that you remember me in all things and keep the traditions just as I delivered them to you. </a:t>
            </a:r>
          </a:p>
          <a:p>
            <a:pPr lvl="1"/>
            <a:r>
              <a:rPr lang="en-US" dirty="0" smtClean="0"/>
              <a:t>3 John 9-10 I wrote to the church, but </a:t>
            </a:r>
            <a:r>
              <a:rPr lang="en-US" dirty="0" err="1" smtClean="0"/>
              <a:t>Diotrephes</a:t>
            </a:r>
            <a:r>
              <a:rPr lang="en-US" dirty="0" smtClean="0"/>
              <a:t>, who loves to have the preeminence among them, does not receive us. 10 Therefore, if I come, I will call to mind his deeds which he does, prating against us with malicious words. And not content with that, he himself </a:t>
            </a:r>
            <a:r>
              <a:rPr lang="en-US" dirty="0" smtClean="0">
                <a:solidFill>
                  <a:srgbClr val="FFC000"/>
                </a:solidFill>
              </a:rPr>
              <a:t>does not receive the brethren</a:t>
            </a:r>
            <a:r>
              <a:rPr lang="en-US" dirty="0" smtClean="0"/>
              <a:t>, and forbids those who wish to, </a:t>
            </a:r>
            <a:r>
              <a:rPr lang="en-US" dirty="0" smtClean="0">
                <a:solidFill>
                  <a:srgbClr val="FFC000"/>
                </a:solidFill>
              </a:rPr>
              <a:t>putting them out of the church.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534400" cy="5029200"/>
          </a:xfrm>
        </p:spPr>
        <p:txBody>
          <a:bodyPr>
            <a:normAutofit fontScale="92500"/>
          </a:bodyPr>
          <a:lstStyle/>
          <a:p>
            <a:r>
              <a:rPr lang="en-US" sz="3500" dirty="0" smtClean="0"/>
              <a:t>In life’s struggles they are soldiers..</a:t>
            </a:r>
          </a:p>
          <a:p>
            <a:pPr lvl="1"/>
            <a:r>
              <a:rPr lang="en-US" dirty="0" smtClean="0"/>
              <a:t>2 Timothy 2:4 No one engaged in warfare entangles himself with the affairs of this life, that he may please </a:t>
            </a:r>
            <a:r>
              <a:rPr lang="en-US" dirty="0" smtClean="0">
                <a:solidFill>
                  <a:srgbClr val="FFC000"/>
                </a:solidFill>
              </a:rPr>
              <a:t>him who enlisted him as a soldier</a:t>
            </a:r>
            <a:r>
              <a:rPr lang="en-US" dirty="0" smtClean="0"/>
              <a:t>. </a:t>
            </a:r>
          </a:p>
          <a:p>
            <a:pPr lvl="1"/>
            <a:r>
              <a:rPr lang="en-US" dirty="0" smtClean="0"/>
              <a:t>2 Corinthians 10:3-5 For though we walk in the flesh, we </a:t>
            </a:r>
            <a:r>
              <a:rPr lang="en-US" dirty="0" smtClean="0">
                <a:solidFill>
                  <a:srgbClr val="FFC000"/>
                </a:solidFill>
              </a:rPr>
              <a:t>do not war according to the flesh</a:t>
            </a:r>
            <a:r>
              <a:rPr lang="en-US" dirty="0" smtClean="0"/>
              <a:t>. 4 For the </a:t>
            </a:r>
            <a:r>
              <a:rPr lang="en-US" dirty="0" smtClean="0">
                <a:solidFill>
                  <a:srgbClr val="FFC000"/>
                </a:solidFill>
              </a:rPr>
              <a:t>weapons of our warfare </a:t>
            </a:r>
            <a:r>
              <a:rPr lang="en-US" dirty="0" smtClean="0"/>
              <a:t>are not carnal but mighty in God for pulling down strongholds, 5 casting down arguments and every high thing that exalts itself against the knowledge of God, bringing every thought into captivity to the obedience of Christ.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t>What is the church made up of?</a:t>
            </a:r>
            <a:endParaRPr lang="en-US" dirty="0"/>
          </a:p>
        </p:txBody>
      </p:sp>
      <p:sp>
        <p:nvSpPr>
          <p:cNvPr id="3" name="Content Placeholder 2"/>
          <p:cNvSpPr>
            <a:spLocks noGrp="1"/>
          </p:cNvSpPr>
          <p:nvPr>
            <p:ph idx="1"/>
          </p:nvPr>
        </p:nvSpPr>
        <p:spPr>
          <a:xfrm>
            <a:off x="381000" y="1524000"/>
            <a:ext cx="8534400" cy="5029200"/>
          </a:xfrm>
        </p:spPr>
        <p:txBody>
          <a:bodyPr>
            <a:normAutofit/>
          </a:bodyPr>
          <a:lstStyle/>
          <a:p>
            <a:r>
              <a:rPr lang="en-US" sz="3500" dirty="0" smtClean="0"/>
              <a:t>To their Master, they are disciples..</a:t>
            </a:r>
          </a:p>
          <a:p>
            <a:pPr lvl="1"/>
            <a:r>
              <a:rPr lang="en-US" dirty="0" smtClean="0"/>
              <a:t>John 8:31-32 Then Jesus said to those Jews who believed Him, "If you abide in My word, you are My disciples indeed.  32 And you shall know the truth, and the truth shall make you free." </a:t>
            </a:r>
          </a:p>
          <a:p>
            <a:pPr lvl="1"/>
            <a:r>
              <a:rPr lang="en-US" dirty="0" smtClean="0"/>
              <a:t>Acts 11:26 And the disciples were first called Christians in Antioch.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www.abercrombie.cc/calvimages/bible.gif"/>
          <p:cNvPicPr>
            <a:picLocks noChangeAspect="1" noChangeArrowheads="1"/>
          </p:cNvPicPr>
          <p:nvPr/>
        </p:nvPicPr>
        <p:blipFill>
          <a:blip r:embed="rId2" cstate="print">
            <a:lum bright="-9000" contrast="10000"/>
          </a:blip>
          <a:srcRect/>
          <a:stretch>
            <a:fillRect/>
          </a:stretch>
        </p:blipFill>
        <p:spPr bwMode="auto">
          <a:xfrm>
            <a:off x="1828800" y="2667000"/>
            <a:ext cx="5525527" cy="3019658"/>
          </a:xfrm>
          <a:prstGeom prst="rect">
            <a:avLst/>
          </a:prstGeom>
          <a:noFill/>
          <a:ln w="9525">
            <a:noFill/>
            <a:miter lim="800000"/>
            <a:headEnd/>
            <a:tailEnd/>
          </a:ln>
        </p:spPr>
      </p:pic>
      <p:sp>
        <p:nvSpPr>
          <p:cNvPr id="15" name="Subtitle 4"/>
          <p:cNvSpPr txBox="1">
            <a:spLocks/>
          </p:cNvSpPr>
          <p:nvPr/>
        </p:nvSpPr>
        <p:spPr>
          <a:xfrm>
            <a:off x="1066800" y="5181600"/>
            <a:ext cx="7010400" cy="1371600"/>
          </a:xfrm>
          <a:prstGeom prst="rect">
            <a:avLst/>
          </a:prstGeom>
          <a:solidFill>
            <a:srgbClr val="1D1D1D">
              <a:alpha val="60000"/>
            </a:srgbClr>
          </a:solidFill>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2 Timothy 3:16-17</a:t>
            </a:r>
          </a:p>
          <a:p>
            <a:pPr marL="342900" marR="0" lvl="0" indent="-342900" algn="ctr" defTabSz="914400" rtl="0" eaLnBrk="1" fontAlgn="auto" latinLnBrk="0" hangingPunct="1">
              <a:lnSpc>
                <a:spcPts val="2900"/>
              </a:lnSpc>
              <a:spcBef>
                <a:spcPct val="20000"/>
              </a:spcBef>
              <a:spcAft>
                <a:spcPts val="0"/>
              </a:spcAft>
              <a:buClrTx/>
              <a:buSzTx/>
              <a:tabLst/>
              <a:defRPr/>
            </a:pPr>
            <a:r>
              <a:rPr lang="en-US" sz="2800" dirty="0" smtClean="0">
                <a:solidFill>
                  <a:schemeClr val="bg1"/>
                </a:solidFill>
                <a:latin typeface="Georgia" pitchFamily="18" charset="0"/>
                <a:cs typeface="Times New Roman" pitchFamily="18" charset="0"/>
              </a:rPr>
              <a:t>All scripture given by inspiration of God…</a:t>
            </a:r>
          </a:p>
          <a:p>
            <a:pPr marL="342900" marR="0" lvl="0" indent="-342900" algn="ctr" defTabSz="914400" rtl="0" eaLnBrk="1" fontAlgn="auto" latinLnBrk="0" hangingPunct="1">
              <a:lnSpc>
                <a:spcPts val="2900"/>
              </a:lnSpc>
              <a:spcBef>
                <a:spcPct val="20000"/>
              </a:spcBef>
              <a:spcAft>
                <a:spcPts val="0"/>
              </a:spcAft>
              <a:buClrTx/>
              <a:buSzTx/>
              <a:tabLst/>
              <a:defRPr/>
            </a:pPr>
            <a:r>
              <a:rPr lang="en-US" sz="2800" dirty="0" smtClean="0">
                <a:solidFill>
                  <a:schemeClr val="bg1"/>
                </a:solidFill>
                <a:latin typeface="Georgia" pitchFamily="18" charset="0"/>
                <a:cs typeface="Times New Roman" pitchFamily="18" charset="0"/>
              </a:rPr>
              <a:t>p</a:t>
            </a:r>
            <a:r>
              <a:rPr kumimoji="0" lang="en-US" sz="2800" b="0" i="0" u="none" strike="noStrike" kern="1200" cap="none" spc="0" normalizeH="0" baseline="0" noProof="0" dirty="0" err="1" smtClean="0">
                <a:ln>
                  <a:noFill/>
                </a:ln>
                <a:solidFill>
                  <a:schemeClr val="bg1"/>
                </a:solidFill>
                <a:effectLst/>
                <a:uLnTx/>
                <a:uFillTx/>
                <a:latin typeface="Georgia" pitchFamily="18" charset="0"/>
                <a:ea typeface="+mn-ea"/>
                <a:cs typeface="Times New Roman" pitchFamily="18" charset="0"/>
              </a:rPr>
              <a:t>rofitable</a:t>
            </a:r>
            <a:r>
              <a:rPr kumimoji="0" lang="en-US" sz="28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for doctrine..instruction..</a:t>
            </a:r>
            <a:endParaRPr kumimoji="0" lang="en-US" sz="2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16" name="Subtitle 4"/>
          <p:cNvSpPr txBox="1">
            <a:spLocks/>
          </p:cNvSpPr>
          <p:nvPr/>
        </p:nvSpPr>
        <p:spPr>
          <a:xfrm>
            <a:off x="914400" y="685800"/>
            <a:ext cx="7315200" cy="1371600"/>
          </a:xfrm>
          <a:prstGeom prst="rect">
            <a:avLst/>
          </a:prstGeom>
          <a:solidFill>
            <a:srgbClr val="1D1D1D">
              <a:alpha val="60000"/>
            </a:srgbClr>
          </a:solidFill>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2 John 9</a:t>
            </a:r>
          </a:p>
          <a:p>
            <a:pPr marL="342900" lvl="0" indent="-342900" algn="ctr">
              <a:lnSpc>
                <a:spcPts val="2900"/>
              </a:lnSpc>
              <a:spcBef>
                <a:spcPct val="20000"/>
              </a:spcBef>
            </a:pPr>
            <a:r>
              <a:rPr lang="en-US" sz="2800" dirty="0" smtClean="0">
                <a:solidFill>
                  <a:schemeClr val="bg1"/>
                </a:solidFill>
                <a:latin typeface="Georgia" pitchFamily="18" charset="0"/>
              </a:rPr>
              <a:t>Whoever goes onward and does not abide in the doctrine of Christ does not have God.</a:t>
            </a:r>
            <a:endParaRPr kumimoji="0" lang="en-US" sz="2800" b="0" i="0" u="none" strike="noStrike" kern="1200" cap="none" spc="0" normalizeH="0" baseline="0" noProof="0" dirty="0">
              <a:ln>
                <a:noFill/>
              </a:ln>
              <a:solidFill>
                <a:schemeClr val="bg1"/>
              </a:solidFill>
              <a:effectLst/>
              <a:uLnTx/>
              <a:uFillTx/>
              <a:latin typeface="Georg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dissolv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www.abercrombie.cc/calvimages/bible.gif"/>
          <p:cNvPicPr>
            <a:picLocks noChangeAspect="1" noChangeArrowheads="1"/>
          </p:cNvPicPr>
          <p:nvPr/>
        </p:nvPicPr>
        <p:blipFill>
          <a:blip r:embed="rId2" cstate="print">
            <a:lum bright="-9000" contrast="10000"/>
          </a:blip>
          <a:srcRect/>
          <a:stretch>
            <a:fillRect/>
          </a:stretch>
        </p:blipFill>
        <p:spPr bwMode="auto">
          <a:xfrm>
            <a:off x="1828800" y="2667000"/>
            <a:ext cx="5525527" cy="3019658"/>
          </a:xfrm>
          <a:prstGeom prst="rect">
            <a:avLst/>
          </a:prstGeom>
          <a:noFill/>
          <a:ln w="9525">
            <a:noFill/>
            <a:miter lim="800000"/>
            <a:headEnd/>
            <a:tailEnd/>
          </a:ln>
        </p:spPr>
      </p:pic>
      <p:sp>
        <p:nvSpPr>
          <p:cNvPr id="15" name="Subtitle 4"/>
          <p:cNvSpPr txBox="1">
            <a:spLocks/>
          </p:cNvSpPr>
          <p:nvPr/>
        </p:nvSpPr>
        <p:spPr>
          <a:xfrm>
            <a:off x="1066800" y="5181600"/>
            <a:ext cx="7010400" cy="1371600"/>
          </a:xfrm>
          <a:prstGeom prst="rect">
            <a:avLst/>
          </a:prstGeom>
          <a:solidFill>
            <a:srgbClr val="1D1D1D">
              <a:alpha val="60000"/>
            </a:srgbClr>
          </a:solidFill>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2 Timothy 3:16-17</a:t>
            </a:r>
          </a:p>
          <a:p>
            <a:pPr marL="342900" marR="0" lvl="0" indent="-342900" algn="ctr" defTabSz="914400" rtl="0" eaLnBrk="1" fontAlgn="auto" latinLnBrk="0" hangingPunct="1">
              <a:lnSpc>
                <a:spcPts val="2900"/>
              </a:lnSpc>
              <a:spcBef>
                <a:spcPct val="20000"/>
              </a:spcBef>
              <a:spcAft>
                <a:spcPts val="0"/>
              </a:spcAft>
              <a:buClrTx/>
              <a:buSzTx/>
              <a:tabLst/>
              <a:defRPr/>
            </a:pPr>
            <a:r>
              <a:rPr lang="en-US" sz="2800" dirty="0" smtClean="0">
                <a:solidFill>
                  <a:schemeClr val="bg1"/>
                </a:solidFill>
                <a:latin typeface="Georgia" pitchFamily="18" charset="0"/>
                <a:cs typeface="Times New Roman" pitchFamily="18" charset="0"/>
              </a:rPr>
              <a:t>All scripture given by inspiration of God…</a:t>
            </a:r>
          </a:p>
          <a:p>
            <a:pPr marL="342900" marR="0" lvl="0" indent="-342900" algn="ctr" defTabSz="914400" rtl="0" eaLnBrk="1" fontAlgn="auto" latinLnBrk="0" hangingPunct="1">
              <a:lnSpc>
                <a:spcPts val="2900"/>
              </a:lnSpc>
              <a:spcBef>
                <a:spcPct val="20000"/>
              </a:spcBef>
              <a:spcAft>
                <a:spcPts val="0"/>
              </a:spcAft>
              <a:buClrTx/>
              <a:buSzTx/>
              <a:tabLst/>
              <a:defRPr/>
            </a:pPr>
            <a:r>
              <a:rPr lang="en-US" sz="2800" dirty="0" smtClean="0">
                <a:solidFill>
                  <a:schemeClr val="bg1"/>
                </a:solidFill>
                <a:latin typeface="Georgia" pitchFamily="18" charset="0"/>
                <a:cs typeface="Times New Roman" pitchFamily="18" charset="0"/>
              </a:rPr>
              <a:t>p</a:t>
            </a:r>
            <a:r>
              <a:rPr kumimoji="0" lang="en-US" sz="2800" b="0" i="0" u="none" strike="noStrike" kern="1200" cap="none" spc="0" normalizeH="0" baseline="0" noProof="0" dirty="0" err="1" smtClean="0">
                <a:ln>
                  <a:noFill/>
                </a:ln>
                <a:solidFill>
                  <a:schemeClr val="bg1"/>
                </a:solidFill>
                <a:effectLst/>
                <a:uLnTx/>
                <a:uFillTx/>
                <a:latin typeface="Georgia" pitchFamily="18" charset="0"/>
                <a:ea typeface="+mn-ea"/>
                <a:cs typeface="Times New Roman" pitchFamily="18" charset="0"/>
              </a:rPr>
              <a:t>rofitable</a:t>
            </a:r>
            <a:r>
              <a:rPr kumimoji="0" lang="en-US" sz="28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for doctrine..instruction..</a:t>
            </a:r>
            <a:endParaRPr kumimoji="0" lang="en-US" sz="2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16" name="Subtitle 4"/>
          <p:cNvSpPr txBox="1">
            <a:spLocks/>
          </p:cNvSpPr>
          <p:nvPr/>
        </p:nvSpPr>
        <p:spPr>
          <a:xfrm>
            <a:off x="914400" y="685800"/>
            <a:ext cx="7315200" cy="1371600"/>
          </a:xfrm>
          <a:prstGeom prst="rect">
            <a:avLst/>
          </a:prstGeom>
          <a:solidFill>
            <a:srgbClr val="1D1D1D">
              <a:alpha val="60000"/>
            </a:srgbClr>
          </a:solidFill>
        </p:spPr>
        <p:txBody>
          <a:bodyPr anchor="ct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2 John 9</a:t>
            </a:r>
          </a:p>
          <a:p>
            <a:pPr marL="342900" lvl="0" indent="-342900" algn="ctr">
              <a:lnSpc>
                <a:spcPts val="2900"/>
              </a:lnSpc>
              <a:spcBef>
                <a:spcPct val="20000"/>
              </a:spcBef>
            </a:pPr>
            <a:r>
              <a:rPr lang="en-US" sz="2800" dirty="0" smtClean="0">
                <a:solidFill>
                  <a:schemeClr val="bg1"/>
                </a:solidFill>
                <a:latin typeface="Georgia" pitchFamily="18" charset="0"/>
              </a:rPr>
              <a:t>Whoever goes onward and does not abide in the doctrine of Christ does not have God.</a:t>
            </a:r>
            <a:endParaRPr kumimoji="0" lang="en-US" sz="2800" b="0" i="0" u="none" strike="noStrike" kern="1200" cap="none" spc="0" normalizeH="0" baseline="0" noProof="0" dirty="0">
              <a:ln>
                <a:noFill/>
              </a:ln>
              <a:solidFill>
                <a:schemeClr val="bg1"/>
              </a:solidFill>
              <a:effectLst/>
              <a:uLnTx/>
              <a:uFillTx/>
              <a:latin typeface="Georg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dissolv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hurch 01.jpg"/>
          <p:cNvPicPr>
            <a:picLocks noChangeAspect="1"/>
          </p:cNvPicPr>
          <p:nvPr/>
        </p:nvPicPr>
        <p:blipFill>
          <a:blip r:embed="rId2" cstate="print"/>
          <a:srcRect l="1197" t="1595" r="1197" b="1595"/>
          <a:stretch>
            <a:fillRect/>
          </a:stretch>
        </p:blipFill>
        <p:spPr>
          <a:xfrm>
            <a:off x="0" y="27942"/>
            <a:ext cx="9144000" cy="6830058"/>
          </a:xfrm>
          <a:prstGeom prst="rect">
            <a:avLst/>
          </a:prstGeom>
        </p:spPr>
      </p:pic>
      <p:sp>
        <p:nvSpPr>
          <p:cNvPr id="4" name="Title 3"/>
          <p:cNvSpPr>
            <a:spLocks noGrp="1"/>
          </p:cNvSpPr>
          <p:nvPr>
            <p:ph type="ctrTitle"/>
          </p:nvPr>
        </p:nvSpPr>
        <p:spPr>
          <a:xfrm>
            <a:off x="685800" y="609600"/>
            <a:ext cx="7772400" cy="1600200"/>
          </a:xfrm>
          <a:solidFill>
            <a:srgbClr val="1D1D1D">
              <a:alpha val="55000"/>
            </a:srgbClr>
          </a:solidFill>
        </p:spPr>
        <p:txBody>
          <a:bodyPr/>
          <a:lstStyle/>
          <a:p>
            <a:r>
              <a:rPr lang="en-US" dirty="0" smtClean="0"/>
              <a:t>What is </a:t>
            </a:r>
            <a:br>
              <a:rPr lang="en-US" dirty="0" smtClean="0"/>
            </a:br>
            <a:r>
              <a:rPr lang="en-US" dirty="0" smtClean="0"/>
              <a:t>the Church of Christ?</a:t>
            </a:r>
            <a:endParaRPr lang="en-US" dirty="0"/>
          </a:p>
        </p:txBody>
      </p:sp>
      <p:sp>
        <p:nvSpPr>
          <p:cNvPr id="5" name="Subtitle 4"/>
          <p:cNvSpPr>
            <a:spLocks noGrp="1"/>
          </p:cNvSpPr>
          <p:nvPr>
            <p:ph type="subTitle" idx="1"/>
          </p:nvPr>
        </p:nvSpPr>
        <p:spPr>
          <a:xfrm>
            <a:off x="1371600" y="5486400"/>
            <a:ext cx="6400800" cy="1066800"/>
          </a:xfrm>
          <a:solidFill>
            <a:srgbClr val="1D1D1D">
              <a:alpha val="60000"/>
            </a:srgbClr>
          </a:solidFill>
        </p:spPr>
        <p:txBody>
          <a:bodyPr anchor="ctr"/>
          <a:lstStyle/>
          <a:p>
            <a:r>
              <a:rPr lang="en-US" dirty="0" smtClean="0"/>
              <a:t>Matthew 16:13-19</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hurch 01.jpg"/>
          <p:cNvPicPr>
            <a:picLocks noChangeAspect="1"/>
          </p:cNvPicPr>
          <p:nvPr/>
        </p:nvPicPr>
        <p:blipFill>
          <a:blip r:embed="rId2" cstate="print"/>
          <a:srcRect l="1197" t="1595" r="1197" b="1595"/>
          <a:stretch>
            <a:fillRect/>
          </a:stretch>
        </p:blipFill>
        <p:spPr>
          <a:xfrm>
            <a:off x="0" y="27942"/>
            <a:ext cx="9144000" cy="6830058"/>
          </a:xfrm>
          <a:prstGeom prst="rect">
            <a:avLst/>
          </a:prstGeom>
        </p:spPr>
      </p:pic>
      <p:sp>
        <p:nvSpPr>
          <p:cNvPr id="4" name="Title 3"/>
          <p:cNvSpPr>
            <a:spLocks noGrp="1"/>
          </p:cNvSpPr>
          <p:nvPr>
            <p:ph type="ctrTitle"/>
          </p:nvPr>
        </p:nvSpPr>
        <p:spPr>
          <a:xfrm>
            <a:off x="685800" y="609600"/>
            <a:ext cx="7772400" cy="1600200"/>
          </a:xfrm>
          <a:solidFill>
            <a:srgbClr val="1D1D1D">
              <a:alpha val="55000"/>
            </a:srgbClr>
          </a:solidFill>
        </p:spPr>
        <p:txBody>
          <a:bodyPr/>
          <a:lstStyle/>
          <a:p>
            <a:r>
              <a:rPr lang="en-US" dirty="0" smtClean="0"/>
              <a:t>What is </a:t>
            </a:r>
            <a:br>
              <a:rPr lang="en-US" dirty="0" smtClean="0"/>
            </a:br>
            <a:r>
              <a:rPr lang="en-US" dirty="0" smtClean="0"/>
              <a:t>the Church of Christ?</a:t>
            </a:r>
            <a:endParaRPr lang="en-US" dirty="0"/>
          </a:p>
        </p:txBody>
      </p:sp>
      <p:sp>
        <p:nvSpPr>
          <p:cNvPr id="5" name="Subtitle 4"/>
          <p:cNvSpPr>
            <a:spLocks noGrp="1"/>
          </p:cNvSpPr>
          <p:nvPr>
            <p:ph type="subTitle" idx="1"/>
          </p:nvPr>
        </p:nvSpPr>
        <p:spPr>
          <a:xfrm>
            <a:off x="1371600" y="5486400"/>
            <a:ext cx="6400800" cy="1066800"/>
          </a:xfrm>
          <a:solidFill>
            <a:srgbClr val="1D1D1D">
              <a:alpha val="60000"/>
            </a:srgbClr>
          </a:solidFill>
        </p:spPr>
        <p:txBody>
          <a:bodyPr anchor="ctr"/>
          <a:lstStyle/>
          <a:p>
            <a:r>
              <a:rPr lang="en-US" dirty="0" smtClean="0"/>
              <a:t>Matthew 16:13-19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lnSpcReduction="10000"/>
          </a:bodyPr>
          <a:lstStyle/>
          <a:p>
            <a:r>
              <a:rPr lang="en-US" dirty="0" smtClean="0"/>
              <a:t>It is God’s called out people..</a:t>
            </a:r>
          </a:p>
          <a:p>
            <a:pPr lvl="1"/>
            <a:r>
              <a:rPr lang="en-US" dirty="0" smtClean="0"/>
              <a:t>Matthew 16:15-18 And I also say to you that you are Peter, and on this rock I will build My </a:t>
            </a:r>
            <a:r>
              <a:rPr lang="en-US" dirty="0" smtClean="0">
                <a:solidFill>
                  <a:srgbClr val="FFC000"/>
                </a:solidFill>
              </a:rPr>
              <a:t>church</a:t>
            </a:r>
            <a:r>
              <a:rPr lang="en-US" dirty="0" smtClean="0"/>
              <a:t>, and the gates of Hades shall not prevail against it. </a:t>
            </a:r>
            <a:r>
              <a:rPr lang="en-US" dirty="0" smtClean="0">
                <a:solidFill>
                  <a:srgbClr val="FFC000"/>
                </a:solidFill>
              </a:rPr>
              <a:t>(Ecclesia – called out)</a:t>
            </a:r>
          </a:p>
          <a:p>
            <a:pPr lvl="1"/>
            <a:r>
              <a:rPr lang="en-US" dirty="0" smtClean="0"/>
              <a:t>1 Peter 2:9 you are a chosen generation, a royal priesthood, a holy nation, His own special people, that you may proclaim the praises of Him who </a:t>
            </a:r>
            <a:r>
              <a:rPr lang="en-US" dirty="0" smtClean="0">
                <a:solidFill>
                  <a:srgbClr val="FFC000"/>
                </a:solidFill>
              </a:rPr>
              <a:t>called you out </a:t>
            </a:r>
            <a:r>
              <a:rPr lang="en-US" dirty="0" smtClean="0"/>
              <a:t>of darkness into His marvelous light..</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lnSpcReduction="10000"/>
          </a:bodyPr>
          <a:lstStyle/>
          <a:p>
            <a:r>
              <a:rPr lang="en-US" dirty="0" smtClean="0"/>
              <a:t>It is God’s called out people..</a:t>
            </a:r>
          </a:p>
          <a:p>
            <a:pPr lvl="1"/>
            <a:r>
              <a:rPr lang="en-US" dirty="0" smtClean="0"/>
              <a:t>Romans 16:16 Greet one another with a holy kiss. The </a:t>
            </a:r>
            <a:r>
              <a:rPr lang="en-US" dirty="0" smtClean="0">
                <a:solidFill>
                  <a:srgbClr val="FFC000"/>
                </a:solidFill>
              </a:rPr>
              <a:t>churches of Christ </a:t>
            </a:r>
            <a:r>
              <a:rPr lang="en-US" dirty="0" smtClean="0"/>
              <a:t>greet you. </a:t>
            </a:r>
          </a:p>
          <a:p>
            <a:pPr lvl="1"/>
            <a:r>
              <a:rPr lang="en-US" dirty="0" smtClean="0"/>
              <a:t>1 Corinthians 1:2 To the </a:t>
            </a:r>
            <a:r>
              <a:rPr lang="en-US" dirty="0" smtClean="0">
                <a:solidFill>
                  <a:srgbClr val="FFC000"/>
                </a:solidFill>
              </a:rPr>
              <a:t>church of God </a:t>
            </a:r>
            <a:r>
              <a:rPr lang="en-US" dirty="0" smtClean="0"/>
              <a:t>which is at Corinth, to those who are sanctified in Christ Jesus, called to be saints, with all who in every place call on the name of Jesus Christ our Lord, both theirs and ours: </a:t>
            </a:r>
          </a:p>
          <a:p>
            <a:pPr lvl="1"/>
            <a:r>
              <a:rPr lang="en-US" dirty="0" smtClean="0"/>
              <a:t>Galatians 1:22-23 And I was unknown by face to the </a:t>
            </a:r>
            <a:r>
              <a:rPr lang="en-US" dirty="0" smtClean="0">
                <a:solidFill>
                  <a:srgbClr val="FFC000"/>
                </a:solidFill>
              </a:rPr>
              <a:t>churches of Judea which were in Christ</a:t>
            </a:r>
            <a:r>
              <a:rPr lang="en-US" dirty="0" smtClean="0"/>
              <a: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the Kingdom..</a:t>
            </a:r>
          </a:p>
          <a:p>
            <a:pPr lvl="1"/>
            <a:r>
              <a:rPr lang="en-US" dirty="0" smtClean="0"/>
              <a:t>Matthew 16:18-19 on this rock I will build My church,.. 19 And I will give you the </a:t>
            </a:r>
            <a:r>
              <a:rPr lang="en-US" dirty="0" smtClean="0">
                <a:solidFill>
                  <a:srgbClr val="FFC000"/>
                </a:solidFill>
              </a:rPr>
              <a:t>keys of the kingdom of heaven</a:t>
            </a:r>
            <a:r>
              <a:rPr lang="en-US" dirty="0" smtClean="0"/>
              <a:t>, and whatever you bind on earth will be bound in heaven, and whatever you loose on earth will be loosed in heaven." </a:t>
            </a:r>
          </a:p>
          <a:p>
            <a:pPr lvl="1"/>
            <a:r>
              <a:rPr lang="en-US" dirty="0" smtClean="0"/>
              <a:t>John 18:37 Pilate therefore said to Him, "Are You a king then?"Jesus answered, "</a:t>
            </a:r>
            <a:r>
              <a:rPr lang="en-US" dirty="0" smtClean="0">
                <a:solidFill>
                  <a:srgbClr val="FFC000"/>
                </a:solidFill>
              </a:rPr>
              <a:t>You say rightly that I am a king</a:t>
            </a:r>
            <a:r>
              <a:rPr lang="en-US" dirty="0" smtClean="0"/>
              <a:t>. For this cause I was born, and for this cause I have come into the world, that I should bear witness to the truth. Everyone who is of the truth hears My voice."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a:bodyPr>
          <a:lstStyle/>
          <a:p>
            <a:r>
              <a:rPr lang="en-US" dirty="0" smtClean="0"/>
              <a:t>It is the saved..</a:t>
            </a:r>
          </a:p>
          <a:p>
            <a:pPr lvl="1"/>
            <a:r>
              <a:rPr lang="en-US" dirty="0" smtClean="0"/>
              <a:t>Acts 2:47 praising God and having favor with all the people. And the Lord added to the church daily </a:t>
            </a:r>
            <a:r>
              <a:rPr lang="en-US" dirty="0" smtClean="0">
                <a:solidFill>
                  <a:srgbClr val="FFC000"/>
                </a:solidFill>
              </a:rPr>
              <a:t>those who were being saved</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It is the pillar and ground of the truth..</a:t>
            </a:r>
          </a:p>
          <a:p>
            <a:pPr lvl="1"/>
            <a:r>
              <a:rPr lang="en-US" dirty="0" smtClean="0"/>
              <a:t>1 Timothy 3:14-15 These things I write to you, though I hope to come to you shortly; 15 but if I am delayed, I write so that you may know how you ought to conduct yourself in the house of God, which is the </a:t>
            </a:r>
            <a:r>
              <a:rPr lang="en-US" dirty="0" smtClean="0">
                <a:solidFill>
                  <a:srgbClr val="FFC000"/>
                </a:solidFill>
              </a:rPr>
              <a:t>church of the living God, the pillar and ground of the truth</a:t>
            </a:r>
            <a:r>
              <a:rPr lang="en-US" dirty="0" smtClean="0"/>
              <a:t>. </a:t>
            </a:r>
          </a:p>
          <a:p>
            <a:pPr lvl="1"/>
            <a:r>
              <a:rPr lang="en-US" dirty="0" smtClean="0"/>
              <a:t>2 Timothy 2:19 Nevertheless the </a:t>
            </a:r>
            <a:r>
              <a:rPr lang="en-US" dirty="0" smtClean="0">
                <a:solidFill>
                  <a:srgbClr val="FFC000"/>
                </a:solidFill>
              </a:rPr>
              <a:t>solid foundation of God</a:t>
            </a:r>
            <a:r>
              <a:rPr lang="en-US" dirty="0" smtClean="0"/>
              <a:t> stands, having this seal: "The Lord knows those who are His," and, "Let everyone who names the name of Christ depart from iniquity." </a:t>
            </a:r>
          </a:p>
          <a:p>
            <a:pPr lvl="1"/>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p:txBody>
          <a:bodyPr>
            <a:normAutofit fontScale="85000" lnSpcReduction="10000"/>
          </a:bodyPr>
          <a:lstStyle/>
          <a:p>
            <a:r>
              <a:rPr lang="en-US" sz="3800" dirty="0" smtClean="0"/>
              <a:t>It is body of Christ..</a:t>
            </a:r>
          </a:p>
          <a:p>
            <a:pPr lvl="1"/>
            <a:r>
              <a:rPr lang="en-US" dirty="0" smtClean="0"/>
              <a:t>Romans 12:4-5 For as we have many members in one body, but all the members do not have the same function, 5 so we, being many, are </a:t>
            </a:r>
            <a:r>
              <a:rPr lang="en-US" dirty="0" smtClean="0">
                <a:solidFill>
                  <a:srgbClr val="FFC000"/>
                </a:solidFill>
              </a:rPr>
              <a:t>one body in Christ</a:t>
            </a:r>
            <a:r>
              <a:rPr lang="en-US" dirty="0" smtClean="0"/>
              <a:t>, and individually members of one another. </a:t>
            </a:r>
          </a:p>
          <a:p>
            <a:pPr lvl="1"/>
            <a:r>
              <a:rPr lang="en-US" dirty="0" smtClean="0"/>
              <a:t>Colossians 1:18 And He is the </a:t>
            </a:r>
            <a:r>
              <a:rPr lang="en-US" dirty="0" smtClean="0">
                <a:solidFill>
                  <a:srgbClr val="FFC000"/>
                </a:solidFill>
              </a:rPr>
              <a:t>head of the body, the church</a:t>
            </a:r>
            <a:r>
              <a:rPr lang="en-US" dirty="0" smtClean="0"/>
              <a:t>, who is the beginning, the firstborn from the dead, that in all things He may have the preeminence. </a:t>
            </a:r>
          </a:p>
          <a:p>
            <a:pPr lvl="1"/>
            <a:r>
              <a:rPr lang="en-US" dirty="0" smtClean="0"/>
              <a:t>Ephesians 1:22-23 And He put all things under His feet, and gave Him to be head over all things to </a:t>
            </a:r>
            <a:r>
              <a:rPr lang="en-US" dirty="0" smtClean="0">
                <a:solidFill>
                  <a:srgbClr val="FFC000"/>
                </a:solidFill>
              </a:rPr>
              <a:t>the church, 23 which is His body</a:t>
            </a:r>
            <a:r>
              <a:rPr lang="en-US" dirty="0" smtClean="0"/>
              <a:t>, the fullness of Him who fills all in all. </a:t>
            </a:r>
          </a:p>
          <a:p>
            <a:pPr lvl="1"/>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77000" cy="1143000"/>
          </a:xfrm>
        </p:spPr>
        <p:txBody>
          <a:bodyPr>
            <a:normAutofit/>
          </a:bodyPr>
          <a:lstStyle/>
          <a:p>
            <a:r>
              <a:rPr lang="en-US" dirty="0" smtClean="0"/>
              <a:t>What is the Church of Christ?..</a:t>
            </a:r>
            <a:endParaRPr lang="en-US" dirty="0"/>
          </a:p>
        </p:txBody>
      </p:sp>
      <p:sp>
        <p:nvSpPr>
          <p:cNvPr id="3" name="Content Placeholder 2"/>
          <p:cNvSpPr>
            <a:spLocks noGrp="1"/>
          </p:cNvSpPr>
          <p:nvPr>
            <p:ph idx="1"/>
          </p:nvPr>
        </p:nvSpPr>
        <p:spPr>
          <a:xfrm>
            <a:off x="533400" y="1676400"/>
            <a:ext cx="8229600" cy="4602163"/>
          </a:xfrm>
        </p:spPr>
        <p:txBody>
          <a:bodyPr>
            <a:normAutofit fontScale="85000" lnSpcReduction="20000"/>
          </a:bodyPr>
          <a:lstStyle/>
          <a:p>
            <a:r>
              <a:rPr lang="en-US" sz="3800" dirty="0" smtClean="0"/>
              <a:t>It is the building of God..</a:t>
            </a:r>
          </a:p>
          <a:p>
            <a:pPr lvl="1"/>
            <a:r>
              <a:rPr lang="en-US" dirty="0" smtClean="0"/>
              <a:t>1 Peter 2:5  you also, as living stones, are </a:t>
            </a:r>
            <a:r>
              <a:rPr lang="en-US" dirty="0" smtClean="0">
                <a:solidFill>
                  <a:srgbClr val="FFC000"/>
                </a:solidFill>
              </a:rPr>
              <a:t>being built up a spiritual house</a:t>
            </a:r>
            <a:r>
              <a:rPr lang="en-US" dirty="0" smtClean="0"/>
              <a:t>, a holy priesthood, to offer up spiritual sacrifices acceptable to God through Jesus Christ</a:t>
            </a:r>
          </a:p>
          <a:p>
            <a:pPr lvl="1"/>
            <a:r>
              <a:rPr lang="en-US" dirty="0" smtClean="0"/>
              <a:t>Ephesians 2:19-22 you are no longer strangers and foreigners, but fellow citizens with the saints and members of the household of God, 20 having been built on the foundation of the apostles and prophets, Jesus Christ Himself being the chief cornerstone,  21 in whom </a:t>
            </a:r>
            <a:r>
              <a:rPr lang="en-US" dirty="0" smtClean="0">
                <a:solidFill>
                  <a:srgbClr val="FFC000"/>
                </a:solidFill>
              </a:rPr>
              <a:t>the whole building, being fitted together, grows into a holy temple in the Lord</a:t>
            </a:r>
            <a:r>
              <a:rPr lang="en-US" dirty="0" smtClean="0"/>
              <a:t>, 22 in whom you also are being built together for a dwelling place of God in the Spirit. </a:t>
            </a:r>
          </a:p>
          <a:p>
            <a:pPr lvl="2"/>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4931</TotalTime>
  <Words>1783</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is  the Church of Christ?</vt:lpstr>
      <vt:lpstr>Slide 2</vt:lpstr>
      <vt:lpstr>What is the Church of Christ?..</vt:lpstr>
      <vt:lpstr>What is the Church of Christ?..</vt:lpstr>
      <vt:lpstr>What is the Church of Christ?..</vt:lpstr>
      <vt:lpstr>What is the Church of Christ?..</vt:lpstr>
      <vt:lpstr>What is the Church of Christ?..</vt:lpstr>
      <vt:lpstr>What is the Church of Christ?..</vt:lpstr>
      <vt:lpstr>What is the Church of Christ?..</vt:lpstr>
      <vt:lpstr>What is the Church of Christ?..</vt:lpstr>
      <vt:lpstr>What is the Church of Christ?..</vt:lpstr>
      <vt:lpstr>What is the church made up of?</vt:lpstr>
      <vt:lpstr>What is the church made up of?</vt:lpstr>
      <vt:lpstr>What is the church made up of?</vt:lpstr>
      <vt:lpstr>What is the church made up of?</vt:lpstr>
      <vt:lpstr>What is the church made up of?</vt:lpstr>
      <vt:lpstr>What is the church made up of?</vt:lpstr>
      <vt:lpstr>What is the church made up of?</vt:lpstr>
      <vt:lpstr>Slide 19</vt:lpstr>
      <vt:lpstr>What is  the Church of Christ?</vt:lpstr>
      <vt:lpstr>What is  the Church of Christ?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349</cp:revision>
  <dcterms:created xsi:type="dcterms:W3CDTF">2011-02-15T07:29:10Z</dcterms:created>
  <dcterms:modified xsi:type="dcterms:W3CDTF">2016-05-09T20:28:04Z</dcterms:modified>
</cp:coreProperties>
</file>