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96" d="100"/>
          <a:sy n="96" d="100"/>
        </p:scale>
        <p:origin x="-27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0" y="37"/>
            <a:ext cx="9144002" cy="6857963"/>
          </a:xfrm>
          <a:prstGeom prst="rect">
            <a:avLst/>
          </a:prstGeom>
        </p:spPr>
      </p:pic>
      <p:pic>
        <p:nvPicPr>
          <p:cNvPr id="9" name="Picture 8" descr="A Changed Life.jpg"/>
          <p:cNvPicPr>
            <a:picLocks noChangeAspect="1"/>
          </p:cNvPicPr>
          <p:nvPr userDrawn="1"/>
        </p:nvPicPr>
        <p:blipFill>
          <a:blip r:embed="rId14" cstate="print"/>
          <a:stretch>
            <a:fillRect/>
          </a:stretch>
        </p:blipFill>
        <p:spPr>
          <a:xfrm>
            <a:off x="0" y="1447800"/>
            <a:ext cx="9144000" cy="4781729"/>
          </a:xfrm>
          <a:prstGeom prst="rect">
            <a:avLst/>
          </a:prstGeom>
        </p:spPr>
      </p:pic>
      <p:sp>
        <p:nvSpPr>
          <p:cNvPr id="10" name="Rectangle 9"/>
          <p:cNvSpPr/>
          <p:nvPr userDrawn="1"/>
        </p:nvSpPr>
        <p:spPr>
          <a:xfrm>
            <a:off x="0" y="1524000"/>
            <a:ext cx="9144000" cy="47244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958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1"/>
            <a:ext cx="9144002" cy="6553200"/>
          </a:xfrm>
          <a:prstGeom prst="rect">
            <a:avLst/>
          </a:prstGeom>
        </p:spPr>
      </p:pic>
      <p:sp>
        <p:nvSpPr>
          <p:cNvPr id="7" name="Subtitle 6"/>
          <p:cNvSpPr>
            <a:spLocks noGrp="1"/>
          </p:cNvSpPr>
          <p:nvPr>
            <p:ph type="subTitle" idx="1"/>
          </p:nvPr>
        </p:nvSpPr>
        <p:spPr/>
        <p:txBody>
          <a:bodyPr/>
          <a:lstStyle/>
          <a:p>
            <a:r>
              <a:rPr lang="en-US" dirty="0" smtClean="0"/>
              <a:t>Romans 6:1-5</a:t>
            </a:r>
            <a:endParaRPr lang="en-US" dirty="0"/>
          </a:p>
        </p:txBody>
      </p:sp>
      <p:pic>
        <p:nvPicPr>
          <p:cNvPr id="8" name="Picture 7" descr="A Changed Life.jpg"/>
          <p:cNvPicPr>
            <a:picLocks noChangeAspect="1"/>
          </p:cNvPicPr>
          <p:nvPr/>
        </p:nvPicPr>
        <p:blipFill>
          <a:blip r:embed="rId3" cstate="print"/>
          <a:stretch>
            <a:fillRect/>
          </a:stretch>
        </p:blipFill>
        <p:spPr>
          <a:xfrm>
            <a:off x="0" y="1066800"/>
            <a:ext cx="9144000" cy="4629328"/>
          </a:xfrm>
          <a:prstGeom prst="rect">
            <a:avLst/>
          </a:prstGeom>
        </p:spPr>
      </p:pic>
      <p:sp>
        <p:nvSpPr>
          <p:cNvPr id="6" name="Title 5"/>
          <p:cNvSpPr>
            <a:spLocks noGrp="1"/>
          </p:cNvSpPr>
          <p:nvPr>
            <p:ph type="ctrTitle"/>
          </p:nvPr>
        </p:nvSpPr>
        <p:spPr>
          <a:xfrm>
            <a:off x="609600" y="381000"/>
            <a:ext cx="7772400" cy="1219200"/>
          </a:xfrm>
        </p:spPr>
        <p:txBody>
          <a:bodyPr>
            <a:normAutofit fontScale="90000"/>
          </a:bodyPr>
          <a:lstStyle/>
          <a:p>
            <a:r>
              <a:rPr lang="en-US" sz="4400" dirty="0" smtClean="0"/>
              <a:t>Newness of Life</a:t>
            </a:r>
            <a:r>
              <a:rPr lang="en-US" dirty="0" smtClean="0"/>
              <a:t/>
            </a:r>
            <a:br>
              <a:rPr lang="en-US" dirty="0" smtClean="0"/>
            </a:br>
            <a:r>
              <a:rPr lang="en-US" sz="4400" dirty="0" smtClean="0"/>
              <a:t>Understanding God’s Authority</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llowing feelings.jpg"/>
          <p:cNvPicPr>
            <a:picLocks noChangeAspect="1"/>
          </p:cNvPicPr>
          <p:nvPr/>
        </p:nvPicPr>
        <p:blipFill>
          <a:blip r:embed="rId2" cstate="print">
            <a:lum bright="-10000" contrast="10000"/>
          </a:blip>
          <a:stretch>
            <a:fillRect/>
          </a:stretch>
        </p:blipFill>
        <p:spPr>
          <a:xfrm>
            <a:off x="0" y="380456"/>
            <a:ext cx="9144000" cy="6020344"/>
          </a:xfrm>
          <a:prstGeom prst="rect">
            <a:avLst/>
          </a:prstGeom>
        </p:spPr>
      </p:pic>
      <p:sp>
        <p:nvSpPr>
          <p:cNvPr id="4" name="Title 3"/>
          <p:cNvSpPr>
            <a:spLocks noGrp="1"/>
          </p:cNvSpPr>
          <p:nvPr>
            <p:ph type="title"/>
          </p:nvPr>
        </p:nvSpPr>
        <p:spPr>
          <a:xfrm>
            <a:off x="457200" y="274638"/>
            <a:ext cx="6172200" cy="1143000"/>
          </a:xfrm>
          <a:solidFill>
            <a:schemeClr val="tx1">
              <a:alpha val="60000"/>
            </a:schemeClr>
          </a:solidFill>
        </p:spPr>
        <p:txBody>
          <a:bodyPr>
            <a:normAutofit/>
          </a:bodyPr>
          <a:lstStyle/>
          <a:p>
            <a:r>
              <a:rPr lang="en-US" dirty="0" smtClean="0"/>
              <a:t>Pray for understanding..</a:t>
            </a:r>
            <a:endParaRPr lang="en-US" dirty="0"/>
          </a:p>
        </p:txBody>
      </p:sp>
      <p:sp>
        <p:nvSpPr>
          <p:cNvPr id="5" name="Content Placeholder 4"/>
          <p:cNvSpPr>
            <a:spLocks noGrp="1"/>
          </p:cNvSpPr>
          <p:nvPr>
            <p:ph idx="1"/>
          </p:nvPr>
        </p:nvSpPr>
        <p:spPr>
          <a:xfrm>
            <a:off x="381000" y="3505200"/>
            <a:ext cx="8458200" cy="2971800"/>
          </a:xfrm>
        </p:spPr>
        <p:txBody>
          <a:bodyPr>
            <a:normAutofit fontScale="92500" lnSpcReduction="20000"/>
          </a:bodyPr>
          <a:lstStyle/>
          <a:p>
            <a:r>
              <a:rPr lang="en-US" sz="3200" dirty="0" smtClean="0"/>
              <a:t>Psalms 119:18 Open my eyes, that I may see Wondrous things from Your law. </a:t>
            </a:r>
          </a:p>
          <a:p>
            <a:r>
              <a:rPr lang="en-US" sz="3200" dirty="0" smtClean="0"/>
              <a:t>Ephesians 3:3-4 how that by revelation He made known to me the mystery (as I have briefly written already, 4 by which, when you read, you may understand my knowledge in the mystery of Christ)..</a:t>
            </a:r>
          </a:p>
          <a:p>
            <a:pPr>
              <a:lnSpc>
                <a:spcPts val="36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p:spPr>
        <p:txBody>
          <a:bodyPr>
            <a:normAutofit fontScale="90000"/>
          </a:bodyPr>
          <a:lstStyle/>
          <a:p>
            <a:r>
              <a:rPr lang="en-US" dirty="0" smtClean="0"/>
              <a:t>Understanding God’s authority..</a:t>
            </a:r>
            <a:endParaRPr lang="en-US" dirty="0"/>
          </a:p>
        </p:txBody>
      </p:sp>
      <p:sp>
        <p:nvSpPr>
          <p:cNvPr id="3" name="Content Placeholder 2"/>
          <p:cNvSpPr>
            <a:spLocks noGrp="1"/>
          </p:cNvSpPr>
          <p:nvPr>
            <p:ph idx="1"/>
          </p:nvPr>
        </p:nvSpPr>
        <p:spPr>
          <a:xfrm>
            <a:off x="228600" y="1676400"/>
            <a:ext cx="8686800" cy="4953000"/>
          </a:xfrm>
        </p:spPr>
        <p:txBody>
          <a:bodyPr>
            <a:normAutofit fontScale="77500" lnSpcReduction="20000"/>
          </a:bodyPr>
          <a:lstStyle/>
          <a:p>
            <a:r>
              <a:rPr lang="en-US" dirty="0" smtClean="0"/>
              <a:t>Deuteronomy 4:1-2 "Now, O Israel, listen to the statutes and the judgments which I teach you to observe, that you may live, and go in and possess the land which the Lord God of your fathers is giving you. 2 You shall not add to the word which I command you, nor take from it, that you may keep the commandments of the Lord your God which I command you. </a:t>
            </a:r>
          </a:p>
          <a:p>
            <a:r>
              <a:rPr lang="en-US" dirty="0" smtClean="0"/>
              <a:t>Revelation 22:18-19 For I testify to everyone who hears the words of the prophecy of this book: If anyone adds to these things, God will add to him the plagues that are written in this book; 19 and if anyone takes away from the words of the book of this prophecy, God shall take away his part from the Book of Life, from the holy city, and from the things which are written in this book.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p:spPr>
        <p:txBody>
          <a:bodyPr>
            <a:normAutofit fontScale="90000"/>
          </a:bodyPr>
          <a:lstStyle/>
          <a:p>
            <a:r>
              <a:rPr lang="en-US" dirty="0" smtClean="0"/>
              <a:t>Understanding God’s authority..</a:t>
            </a:r>
            <a:endParaRPr lang="en-US" dirty="0"/>
          </a:p>
        </p:txBody>
      </p:sp>
      <p:sp>
        <p:nvSpPr>
          <p:cNvPr id="3" name="Content Placeholder 2"/>
          <p:cNvSpPr>
            <a:spLocks noGrp="1"/>
          </p:cNvSpPr>
          <p:nvPr>
            <p:ph idx="1"/>
          </p:nvPr>
        </p:nvSpPr>
        <p:spPr>
          <a:xfrm>
            <a:off x="228600" y="1676400"/>
            <a:ext cx="8686800" cy="2743200"/>
          </a:xfrm>
        </p:spPr>
        <p:txBody>
          <a:bodyPr>
            <a:normAutofit fontScale="85000" lnSpcReduction="20000"/>
          </a:bodyPr>
          <a:lstStyle/>
          <a:p>
            <a:r>
              <a:rPr lang="en-US" dirty="0" smtClean="0"/>
              <a:t>2 John 9-11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p:spPr>
        <p:txBody>
          <a:bodyPr>
            <a:normAutofit fontScale="90000"/>
          </a:bodyPr>
          <a:lstStyle/>
          <a:p>
            <a:r>
              <a:rPr lang="en-US" dirty="0" smtClean="0"/>
              <a:t>Discerning true and false teaching</a:t>
            </a:r>
            <a:endParaRPr lang="en-US" dirty="0"/>
          </a:p>
        </p:txBody>
      </p:sp>
      <p:sp>
        <p:nvSpPr>
          <p:cNvPr id="3" name="Content Placeholder 2"/>
          <p:cNvSpPr>
            <a:spLocks noGrp="1"/>
          </p:cNvSpPr>
          <p:nvPr>
            <p:ph idx="1"/>
          </p:nvPr>
        </p:nvSpPr>
        <p:spPr>
          <a:xfrm>
            <a:off x="228600" y="1447800"/>
            <a:ext cx="8686800" cy="5257800"/>
          </a:xfrm>
        </p:spPr>
        <p:txBody>
          <a:bodyPr>
            <a:normAutofit fontScale="70000" lnSpcReduction="20000"/>
          </a:bodyPr>
          <a:lstStyle/>
          <a:p>
            <a:r>
              <a:rPr lang="en-US" dirty="0" smtClean="0"/>
              <a:t>Matthew 7:15-20 "Beware of false prophets, who come to you in sheep's clothing, but inwardly they are ravenous wolves.  16 You will know them by their fruits. Do men gather grapes from </a:t>
            </a:r>
            <a:r>
              <a:rPr lang="en-US" dirty="0" err="1" smtClean="0"/>
              <a:t>thornbushes</a:t>
            </a:r>
            <a:r>
              <a:rPr lang="en-US" dirty="0" smtClean="0"/>
              <a:t> or figs from thistles?  </a:t>
            </a:r>
          </a:p>
          <a:p>
            <a:r>
              <a:rPr lang="en-US" dirty="0" smtClean="0"/>
              <a:t>17 Even so, every good tree bears good fruit, but a bad tree bears bad fruit.  18 A good tree cannot bear bad fruit, nor can a bad tree bear good fruit.  19 Every tree that does not bear good fruit is cut down and thrown into the fire.  20 Therefore by their fruits you will know them. </a:t>
            </a:r>
          </a:p>
          <a:p>
            <a:r>
              <a:rPr lang="en-US" dirty="0" smtClean="0"/>
              <a:t>Philippians 1:9-11 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Banner.jpg"/>
          <p:cNvPicPr>
            <a:picLocks noChangeAspect="1"/>
          </p:cNvPicPr>
          <p:nvPr/>
        </p:nvPicPr>
        <p:blipFill>
          <a:blip r:embed="rId2" cstate="print"/>
          <a:stretch>
            <a:fillRect/>
          </a:stretch>
        </p:blipFill>
        <p:spPr>
          <a:xfrm>
            <a:off x="0" y="758952"/>
            <a:ext cx="9144000" cy="5340096"/>
          </a:xfrm>
          <a:prstGeom prst="rect">
            <a:avLst/>
          </a:prstGeom>
        </p:spPr>
      </p:pic>
      <p:sp>
        <p:nvSpPr>
          <p:cNvPr id="5" name="Title 4"/>
          <p:cNvSpPr>
            <a:spLocks noGrp="1"/>
          </p:cNvSpPr>
          <p:nvPr>
            <p:ph type="title"/>
          </p:nvPr>
        </p:nvSpPr>
        <p:spPr>
          <a:solidFill>
            <a:schemeClr val="tx1">
              <a:alpha val="60000"/>
            </a:schemeClr>
          </a:solidFill>
        </p:spPr>
        <p:txBody>
          <a:bodyPr>
            <a:normAutofit fontScale="90000"/>
          </a:bodyPr>
          <a:lstStyle/>
          <a:p>
            <a:r>
              <a:rPr lang="en-US" dirty="0" smtClean="0"/>
              <a:t>God’s word in our hearts</a:t>
            </a:r>
            <a:endParaRPr lang="en-US" dirty="0"/>
          </a:p>
        </p:txBody>
      </p:sp>
      <p:sp>
        <p:nvSpPr>
          <p:cNvPr id="6" name="Content Placeholder 5"/>
          <p:cNvSpPr>
            <a:spLocks noGrp="1"/>
          </p:cNvSpPr>
          <p:nvPr>
            <p:ph idx="1"/>
          </p:nvPr>
        </p:nvSpPr>
        <p:spPr>
          <a:xfrm>
            <a:off x="457200" y="1676400"/>
            <a:ext cx="8534400" cy="5029200"/>
          </a:xfrm>
          <a:solidFill>
            <a:schemeClr val="tx1">
              <a:alpha val="60000"/>
            </a:schemeClr>
          </a:solidFill>
        </p:spPr>
        <p:txBody>
          <a:bodyPr>
            <a:normAutofit fontScale="70000" lnSpcReduction="20000"/>
          </a:bodyPr>
          <a:lstStyle/>
          <a:p>
            <a:r>
              <a:rPr lang="en-US" dirty="0" smtClean="0"/>
              <a:t>Deuteronomy 6:4-9 "Hear, O Israel: The Lord our God, the Lord is one!  5 You shall love the Lord your God with all your heart, with all your soul, and with all your strength. </a:t>
            </a:r>
          </a:p>
          <a:p>
            <a:r>
              <a:rPr lang="en-US" dirty="0" smtClean="0"/>
              <a:t>6 "And these words which I command you today shall be in your heart. 7 You shall teach them diligently to your children, and shall talk of them when you sit in your house, when you walk by the way, when you lie down, and when you rise up. 8 You shall bind them as a sign on your hand, and they shall be as frontlets between your eyes. 9 You shall write them on the doorposts of your house and on your gates. </a:t>
            </a:r>
          </a:p>
          <a:p>
            <a:r>
              <a:rPr lang="en-US" dirty="0" smtClean="0"/>
              <a:t>Hebrews 8:10 For this is the covenant that I will make with the house of Israel after those days, says the Lord: I will put My laws in their mind and write them on their hearts; and I will be their God, and they shall be My people.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Banner.jpg"/>
          <p:cNvPicPr>
            <a:picLocks noChangeAspect="1"/>
          </p:cNvPicPr>
          <p:nvPr/>
        </p:nvPicPr>
        <p:blipFill>
          <a:blip r:embed="rId2" cstate="print"/>
          <a:stretch>
            <a:fillRect/>
          </a:stretch>
        </p:blipFill>
        <p:spPr>
          <a:xfrm>
            <a:off x="0" y="758952"/>
            <a:ext cx="9144000" cy="5340096"/>
          </a:xfrm>
          <a:prstGeom prst="rect">
            <a:avLst/>
          </a:prstGeom>
        </p:spPr>
      </p:pic>
      <p:sp>
        <p:nvSpPr>
          <p:cNvPr id="5" name="Title 4"/>
          <p:cNvSpPr>
            <a:spLocks noGrp="1"/>
          </p:cNvSpPr>
          <p:nvPr>
            <p:ph type="title"/>
          </p:nvPr>
        </p:nvSpPr>
        <p:spPr>
          <a:solidFill>
            <a:schemeClr val="tx1">
              <a:alpha val="60000"/>
            </a:schemeClr>
          </a:solidFill>
        </p:spPr>
        <p:txBody>
          <a:bodyPr>
            <a:normAutofit fontScale="90000"/>
          </a:bodyPr>
          <a:lstStyle/>
          <a:p>
            <a:r>
              <a:rPr lang="en-US" dirty="0" smtClean="0"/>
              <a:t>Thanking God for revealing His word to us..</a:t>
            </a:r>
            <a:endParaRPr lang="en-US" dirty="0"/>
          </a:p>
        </p:txBody>
      </p:sp>
      <p:sp>
        <p:nvSpPr>
          <p:cNvPr id="6" name="Content Placeholder 5"/>
          <p:cNvSpPr>
            <a:spLocks noGrp="1"/>
          </p:cNvSpPr>
          <p:nvPr>
            <p:ph idx="1"/>
          </p:nvPr>
        </p:nvSpPr>
        <p:spPr>
          <a:xfrm>
            <a:off x="457200" y="1676400"/>
            <a:ext cx="8534400" cy="5029200"/>
          </a:xfrm>
          <a:solidFill>
            <a:schemeClr val="tx1">
              <a:alpha val="60000"/>
            </a:schemeClr>
          </a:solidFill>
        </p:spPr>
        <p:txBody>
          <a:bodyPr>
            <a:normAutofit fontScale="77500" lnSpcReduction="20000"/>
          </a:bodyPr>
          <a:lstStyle/>
          <a:p>
            <a:r>
              <a:rPr lang="en-US" dirty="0" smtClean="0"/>
              <a:t>Matthew 11:25-30 At that time Jesus answered and said, "I thank You, Father, Lord of heaven and earth, that You have hidden these things from the wise and prudent and have revealed them to babes.  26 Even so, Father, for so it seemed good in Your sight.  27 All things have been delivered to Me by My Father, and no one knows the Son except the Father. Nor does anyone know the Father except the Son, and the one to whom the Son wills to reveal Him.  28 Come to Me, all you who labor and are heavy laden, and I will give you rest.  29 Take My yoke upon you and learn from Me, for I am gentle and lowly in heart, and you will find rest for your souls.  30 For My yoke is easy and My burden is light." </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background 04.jpg"/>
          <p:cNvPicPr>
            <a:picLocks noChangeAspect="1"/>
          </p:cNvPicPr>
          <p:nvPr/>
        </p:nvPicPr>
        <p:blipFill>
          <a:blip r:embed="rId2" cstate="print"/>
          <a:stretch>
            <a:fillRect/>
          </a:stretch>
        </p:blipFill>
        <p:spPr>
          <a:xfrm>
            <a:off x="3124200" y="1066800"/>
            <a:ext cx="2971800" cy="1969559"/>
          </a:xfrm>
          <a:prstGeom prst="rect">
            <a:avLst/>
          </a:prstGeom>
        </p:spPr>
      </p:pic>
      <p:sp>
        <p:nvSpPr>
          <p:cNvPr id="3" name="Title 2"/>
          <p:cNvSpPr>
            <a:spLocks noGrp="1"/>
          </p:cNvSpPr>
          <p:nvPr>
            <p:ph type="title"/>
          </p:nvPr>
        </p:nvSpPr>
        <p:spPr>
          <a:xfrm>
            <a:off x="457200" y="274638"/>
            <a:ext cx="5181600" cy="792162"/>
          </a:xfrm>
          <a:solidFill>
            <a:schemeClr val="tx1">
              <a:alpha val="60000"/>
            </a:schemeClr>
          </a:solidFill>
        </p:spPr>
        <p:txBody>
          <a:bodyPr/>
          <a:lstStyle/>
          <a:p>
            <a:r>
              <a:rPr lang="en-US" dirty="0" smtClean="0"/>
              <a:t>His Word is Complete</a:t>
            </a:r>
            <a:endParaRPr lang="en-US" dirty="0"/>
          </a:p>
        </p:txBody>
      </p:sp>
      <p:sp>
        <p:nvSpPr>
          <p:cNvPr id="4" name="Content Placeholder 3"/>
          <p:cNvSpPr>
            <a:spLocks noGrp="1"/>
          </p:cNvSpPr>
          <p:nvPr>
            <p:ph idx="1"/>
          </p:nvPr>
        </p:nvSpPr>
        <p:spPr>
          <a:xfrm>
            <a:off x="228600" y="2590800"/>
            <a:ext cx="8686800" cy="4114800"/>
          </a:xfrm>
          <a:solidFill>
            <a:schemeClr val="tx1">
              <a:alpha val="60000"/>
            </a:schemeClr>
          </a:solidFill>
        </p:spPr>
        <p:txBody>
          <a:bodyPr>
            <a:normAutofit fontScale="70000" lnSpcReduction="20000"/>
          </a:bodyPr>
          <a:lstStyle/>
          <a:p>
            <a:r>
              <a:rPr lang="en-US" dirty="0" smtClean="0"/>
              <a:t>2 Timothy 3:16-17 All Scripture is given by inspiration of God, and is profitable for doctrine, for reproof, for correction, for instruction in righteousness, 17 that the man of God may be complete, thoroughly equipped for every good work. </a:t>
            </a:r>
          </a:p>
          <a:p>
            <a:r>
              <a:rPr lang="en-US" dirty="0" smtClean="0"/>
              <a:t>2 Peter 1:1-3 Simon Peter, a bondservant and apostle of Jesus Christ, To those who have obtained like precious faith with us by the righteousness of our God and Savior Jesus Christ: 2 Grace and peace be multiplied to you in the knowledge of God and of Jesus our Lord, 3 as His divine power has given to us all things that pertain to life and godliness, through the knowledge of Him who called us by glory and virtue,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2" y="1"/>
            <a:ext cx="9144002" cy="6553200"/>
          </a:xfrm>
          <a:prstGeom prst="rect">
            <a:avLst/>
          </a:prstGeom>
        </p:spPr>
      </p:pic>
      <p:sp>
        <p:nvSpPr>
          <p:cNvPr id="7" name="Subtitle 6"/>
          <p:cNvSpPr>
            <a:spLocks noGrp="1"/>
          </p:cNvSpPr>
          <p:nvPr>
            <p:ph type="subTitle" idx="1"/>
          </p:nvPr>
        </p:nvSpPr>
        <p:spPr/>
        <p:txBody>
          <a:bodyPr/>
          <a:lstStyle/>
          <a:p>
            <a:r>
              <a:rPr lang="en-US" dirty="0" smtClean="0"/>
              <a:t>Romans 6:1-5</a:t>
            </a:r>
            <a:endParaRPr lang="en-US" dirty="0"/>
          </a:p>
        </p:txBody>
      </p:sp>
      <p:pic>
        <p:nvPicPr>
          <p:cNvPr id="8" name="Picture 7" descr="A Changed Life.jpg"/>
          <p:cNvPicPr>
            <a:picLocks noChangeAspect="1"/>
          </p:cNvPicPr>
          <p:nvPr/>
        </p:nvPicPr>
        <p:blipFill>
          <a:blip r:embed="rId3" cstate="print"/>
          <a:stretch>
            <a:fillRect/>
          </a:stretch>
        </p:blipFill>
        <p:spPr>
          <a:xfrm>
            <a:off x="0" y="1066800"/>
            <a:ext cx="9144000" cy="4629328"/>
          </a:xfrm>
          <a:prstGeom prst="rect">
            <a:avLst/>
          </a:prstGeom>
        </p:spPr>
      </p:pic>
      <p:sp>
        <p:nvSpPr>
          <p:cNvPr id="6" name="Title 5"/>
          <p:cNvSpPr>
            <a:spLocks noGrp="1"/>
          </p:cNvSpPr>
          <p:nvPr>
            <p:ph type="ctrTitle"/>
          </p:nvPr>
        </p:nvSpPr>
        <p:spPr>
          <a:xfrm>
            <a:off x="609600" y="381000"/>
            <a:ext cx="7772400" cy="1219200"/>
          </a:xfrm>
        </p:spPr>
        <p:txBody>
          <a:bodyPr>
            <a:normAutofit fontScale="90000"/>
          </a:bodyPr>
          <a:lstStyle/>
          <a:p>
            <a:r>
              <a:rPr lang="en-US" sz="4400" dirty="0" smtClean="0"/>
              <a:t>Newness of Life</a:t>
            </a:r>
            <a:r>
              <a:rPr lang="en-US" dirty="0" smtClean="0"/>
              <a:t/>
            </a:r>
            <a:br>
              <a:rPr lang="en-US" dirty="0" smtClean="0"/>
            </a:br>
            <a:r>
              <a:rPr lang="en-US" sz="4400" dirty="0" smtClean="0"/>
              <a:t>Understanding God’s Authority</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New life in Christ..</a:t>
            </a:r>
            <a:endParaRPr lang="en-US" dirty="0"/>
          </a:p>
        </p:txBody>
      </p:sp>
      <p:sp>
        <p:nvSpPr>
          <p:cNvPr id="7" name="Content Placeholder 6"/>
          <p:cNvSpPr>
            <a:spLocks noGrp="1"/>
          </p:cNvSpPr>
          <p:nvPr>
            <p:ph idx="1"/>
          </p:nvPr>
        </p:nvSpPr>
        <p:spPr>
          <a:xfrm>
            <a:off x="381000" y="1524000"/>
            <a:ext cx="8382000" cy="4724400"/>
          </a:xfrm>
        </p:spPr>
        <p:txBody>
          <a:bodyPr>
            <a:normAutofit/>
          </a:bodyPr>
          <a:lstStyle/>
          <a:p>
            <a:r>
              <a:rPr lang="en-US" sz="3200" dirty="0" smtClean="0"/>
              <a:t>Romans 6:1-5</a:t>
            </a:r>
          </a:p>
          <a:p>
            <a:pPr lvl="1"/>
            <a:r>
              <a:rPr lang="en-US" sz="2400" dirty="0" smtClean="0"/>
              <a:t>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 </a:t>
            </a:r>
          </a:p>
          <a:p>
            <a:pPr lvl="1"/>
            <a:r>
              <a:rPr lang="en-US" sz="2400" dirty="0" smtClean="0"/>
              <a:t>5 For if we have been united together in the likeness of His death, certainly we also shall be in the likeness of His resurrection.. </a:t>
            </a:r>
          </a:p>
          <a:p>
            <a:pPr lvl="1">
              <a:buNone/>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am a disciple..</a:t>
            </a:r>
            <a:endParaRPr lang="en-US" dirty="0"/>
          </a:p>
        </p:txBody>
      </p:sp>
      <p:pic>
        <p:nvPicPr>
          <p:cNvPr id="6" name="Content Placeholder 3" descr="raised to walk in newness of life.jpg"/>
          <p:cNvPicPr>
            <a:picLocks noChangeAspect="1"/>
          </p:cNvPicPr>
          <p:nvPr/>
        </p:nvPicPr>
        <p:blipFill>
          <a:blip r:embed="rId2" cstate="print">
            <a:lum bright="-5000" contrast="10000"/>
          </a:blip>
          <a:stretch>
            <a:fillRect/>
          </a:stretch>
        </p:blipFill>
        <p:spPr>
          <a:xfrm>
            <a:off x="609600" y="4876800"/>
            <a:ext cx="2362200" cy="1771650"/>
          </a:xfrm>
          <a:prstGeom prst="rect">
            <a:avLst/>
          </a:prstGeom>
        </p:spPr>
      </p:pic>
      <p:sp>
        <p:nvSpPr>
          <p:cNvPr id="8" name="Content Placeholder 7"/>
          <p:cNvSpPr>
            <a:spLocks noGrp="1"/>
          </p:cNvSpPr>
          <p:nvPr>
            <p:ph idx="1"/>
          </p:nvPr>
        </p:nvSpPr>
        <p:spPr>
          <a:xfrm>
            <a:off x="228600" y="1676400"/>
            <a:ext cx="8458200" cy="3200400"/>
          </a:xfrm>
        </p:spPr>
        <p:txBody>
          <a:bodyPr>
            <a:normAutofit/>
          </a:bodyPr>
          <a:lstStyle/>
          <a:p>
            <a:pPr>
              <a:lnSpc>
                <a:spcPts val="3400"/>
              </a:lnSpc>
            </a:pPr>
            <a:r>
              <a:rPr lang="en-US" dirty="0" smtClean="0">
                <a:solidFill>
                  <a:srgbClr val="FFC000"/>
                </a:solidFill>
              </a:rPr>
              <a:t>John 8:31-32 </a:t>
            </a:r>
            <a:r>
              <a:rPr lang="en-US" dirty="0" smtClean="0"/>
              <a:t>Then Jesus said to those Jews who believed Him, "If you abide in My word, you are My disciples indeed.  32 And you shall know the truth, and the truth shall make you free." </a:t>
            </a:r>
          </a:p>
          <a:p>
            <a:endParaRPr lang="en-US" dirty="0"/>
          </a:p>
        </p:txBody>
      </p:sp>
      <p:pic>
        <p:nvPicPr>
          <p:cNvPr id="9" name="Content Placeholder 6" descr="what-it-means-to-be-a-disciple-of-jesus-2_t_nv.jpg"/>
          <p:cNvPicPr>
            <a:picLocks noChangeAspect="1"/>
          </p:cNvPicPr>
          <p:nvPr/>
        </p:nvPicPr>
        <p:blipFill>
          <a:blip r:embed="rId3" cstate="print">
            <a:lum bright="5000" contrast="10000"/>
          </a:blip>
          <a:stretch>
            <a:fillRect/>
          </a:stretch>
        </p:blipFill>
        <p:spPr>
          <a:xfrm>
            <a:off x="6248400" y="4876800"/>
            <a:ext cx="2438400"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s_word_1_.jpg"/>
          <p:cNvPicPr>
            <a:picLocks noChangeAspect="1"/>
          </p:cNvPicPr>
          <p:nvPr/>
        </p:nvPicPr>
        <p:blipFill>
          <a:blip r:embed="rId2" cstate="print">
            <a:lum bright="-5000" contrast="10000"/>
          </a:blip>
          <a:stretch>
            <a:fillRect/>
          </a:stretch>
        </p:blipFill>
        <p:spPr>
          <a:xfrm>
            <a:off x="2667000" y="457200"/>
            <a:ext cx="3733800" cy="2800350"/>
          </a:xfrm>
          <a:prstGeom prst="rect">
            <a:avLst/>
          </a:prstGeom>
        </p:spPr>
      </p:pic>
      <p:sp>
        <p:nvSpPr>
          <p:cNvPr id="4" name="Content Placeholder 3"/>
          <p:cNvSpPr>
            <a:spLocks noGrp="1"/>
          </p:cNvSpPr>
          <p:nvPr>
            <p:ph idx="1"/>
          </p:nvPr>
        </p:nvSpPr>
        <p:spPr>
          <a:xfrm>
            <a:off x="304800" y="3429000"/>
            <a:ext cx="8610600" cy="3276600"/>
          </a:xfrm>
          <a:solidFill>
            <a:schemeClr val="tx1">
              <a:alpha val="60000"/>
            </a:schemeClr>
          </a:solidFill>
        </p:spPr>
        <p:txBody>
          <a:bodyPr>
            <a:normAutofit fontScale="92500" lnSpcReduction="20000"/>
          </a:bodyPr>
          <a:lstStyle/>
          <a:p>
            <a:r>
              <a:rPr lang="en-US" dirty="0" smtClean="0">
                <a:solidFill>
                  <a:srgbClr val="FFC000"/>
                </a:solidFill>
              </a:rPr>
              <a:t>1 Peter 2:2-3 </a:t>
            </a:r>
            <a:r>
              <a:rPr lang="en-US" dirty="0" smtClean="0"/>
              <a:t>as newborn babes, desire the pure milk of the word, that you may grow thereby,  3 if indeed you have tasted that the Lord is gracious. </a:t>
            </a:r>
          </a:p>
          <a:p>
            <a:r>
              <a:rPr lang="en-US" dirty="0" smtClean="0">
                <a:solidFill>
                  <a:srgbClr val="FFC000"/>
                </a:solidFill>
              </a:rPr>
              <a:t>2 Timothy 2:15 </a:t>
            </a:r>
            <a:r>
              <a:rPr lang="en-US" dirty="0" smtClean="0"/>
              <a:t>Be diligent to present yourself approved to God, a worker who does not need to be ashamed, rightly dividing the word of truth.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pen-bible-light-logo.jpg"/>
          <p:cNvPicPr>
            <a:picLocks noChangeAspect="1"/>
          </p:cNvPicPr>
          <p:nvPr/>
        </p:nvPicPr>
        <p:blipFill>
          <a:blip r:embed="rId2" cstate="print">
            <a:lum bright="-8000" contrast="10000"/>
          </a:blip>
          <a:stretch>
            <a:fillRect/>
          </a:stretch>
        </p:blipFill>
        <p:spPr>
          <a:xfrm>
            <a:off x="0" y="1371600"/>
            <a:ext cx="9144000" cy="5486400"/>
          </a:xfrm>
          <a:prstGeom prst="rect">
            <a:avLst/>
          </a:prstGeom>
        </p:spPr>
      </p:pic>
      <p:sp>
        <p:nvSpPr>
          <p:cNvPr id="3" name="Title 2"/>
          <p:cNvSpPr>
            <a:spLocks noGrp="1"/>
          </p:cNvSpPr>
          <p:nvPr>
            <p:ph type="title"/>
          </p:nvPr>
        </p:nvSpPr>
        <p:spPr>
          <a:xfrm>
            <a:off x="457200" y="274638"/>
            <a:ext cx="6324600" cy="1143000"/>
          </a:xfrm>
          <a:solidFill>
            <a:schemeClr val="tx1">
              <a:alpha val="65000"/>
            </a:schemeClr>
          </a:solidFill>
        </p:spPr>
        <p:txBody>
          <a:bodyPr>
            <a:normAutofit fontScale="90000"/>
          </a:bodyPr>
          <a:lstStyle/>
          <a:p>
            <a:r>
              <a:rPr lang="en-US" dirty="0" smtClean="0"/>
              <a:t>My Attitude toward the Bible..</a:t>
            </a:r>
            <a:endParaRPr lang="en-US" dirty="0"/>
          </a:p>
        </p:txBody>
      </p:sp>
      <p:sp>
        <p:nvSpPr>
          <p:cNvPr id="4" name="Content Placeholder 3"/>
          <p:cNvSpPr>
            <a:spLocks noGrp="1"/>
          </p:cNvSpPr>
          <p:nvPr>
            <p:ph idx="1"/>
          </p:nvPr>
        </p:nvSpPr>
        <p:spPr>
          <a:xfrm>
            <a:off x="457200" y="1447800"/>
            <a:ext cx="8229600" cy="4724400"/>
          </a:xfrm>
        </p:spPr>
        <p:txBody>
          <a:bodyPr>
            <a:normAutofit/>
          </a:bodyPr>
          <a:lstStyle/>
          <a:p>
            <a:pPr>
              <a:lnSpc>
                <a:spcPts val="3400"/>
              </a:lnSpc>
            </a:pPr>
            <a:r>
              <a:rPr lang="en-US" dirty="0" smtClean="0"/>
              <a:t>Psalms 119:18 Open my eyes, that I may see wondrous things from Your law. </a:t>
            </a:r>
          </a:p>
          <a:p>
            <a:pPr>
              <a:lnSpc>
                <a:spcPts val="3400"/>
              </a:lnSpc>
            </a:pPr>
            <a:r>
              <a:rPr lang="en-US" dirty="0" err="1" smtClean="0"/>
              <a:t>Psa</a:t>
            </a:r>
            <a:r>
              <a:rPr lang="en-US" dirty="0" smtClean="0"/>
              <a:t> 119:97 Oh, how I love Your law! It is my meditation all the day. </a:t>
            </a:r>
          </a:p>
          <a:p>
            <a:pPr>
              <a:lnSpc>
                <a:spcPts val="3400"/>
              </a:lnSpc>
            </a:pPr>
            <a:r>
              <a:rPr lang="en-US" dirty="0" err="1" smtClean="0"/>
              <a:t>Psa</a:t>
            </a:r>
            <a:r>
              <a:rPr lang="en-US" dirty="0" smtClean="0"/>
              <a:t> 119:105 Your word is a lamp to my feet and a light to my path. </a:t>
            </a:r>
          </a:p>
          <a:p>
            <a:pPr>
              <a:lnSpc>
                <a:spcPts val="3400"/>
              </a:lnSpc>
              <a:buNone/>
            </a:pP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old-book-table.jpg"/>
          <p:cNvPicPr>
            <a:picLocks noChangeAspect="1"/>
          </p:cNvPicPr>
          <p:nvPr/>
        </p:nvPicPr>
        <p:blipFill>
          <a:blip r:embed="rId2" cstate="print">
            <a:lum bright="-10000" contrast="10000"/>
          </a:blip>
          <a:stretch>
            <a:fillRect/>
          </a:stretch>
        </p:blipFill>
        <p:spPr>
          <a:xfrm>
            <a:off x="5304" y="0"/>
            <a:ext cx="9133392" cy="6858000"/>
          </a:xfrm>
          <a:prstGeom prst="rect">
            <a:avLst/>
          </a:prstGeom>
        </p:spPr>
      </p:pic>
      <p:sp>
        <p:nvSpPr>
          <p:cNvPr id="3" name="Title 2"/>
          <p:cNvSpPr>
            <a:spLocks noGrp="1"/>
          </p:cNvSpPr>
          <p:nvPr>
            <p:ph type="title"/>
          </p:nvPr>
        </p:nvSpPr>
        <p:spPr>
          <a:xfrm>
            <a:off x="457200" y="274638"/>
            <a:ext cx="5867400" cy="1143000"/>
          </a:xfrm>
          <a:solidFill>
            <a:schemeClr val="tx1">
              <a:alpha val="60000"/>
            </a:schemeClr>
          </a:solidFill>
        </p:spPr>
        <p:txBody>
          <a:bodyPr>
            <a:normAutofit fontScale="90000"/>
          </a:bodyPr>
          <a:lstStyle/>
          <a:p>
            <a:r>
              <a:rPr lang="en-US" dirty="0" smtClean="0"/>
              <a:t>Key ingredient to my faith..</a:t>
            </a:r>
            <a:endParaRPr lang="en-US" dirty="0"/>
          </a:p>
        </p:txBody>
      </p:sp>
      <p:sp>
        <p:nvSpPr>
          <p:cNvPr id="4" name="Content Placeholder 3"/>
          <p:cNvSpPr>
            <a:spLocks noGrp="1"/>
          </p:cNvSpPr>
          <p:nvPr>
            <p:ph idx="1"/>
          </p:nvPr>
        </p:nvSpPr>
        <p:spPr>
          <a:xfrm>
            <a:off x="381000" y="1524000"/>
            <a:ext cx="8229600" cy="2895600"/>
          </a:xfrm>
          <a:solidFill>
            <a:schemeClr val="tx1">
              <a:alpha val="55000"/>
            </a:schemeClr>
          </a:solidFill>
        </p:spPr>
        <p:txBody>
          <a:bodyPr>
            <a:normAutofit fontScale="92500" lnSpcReduction="20000"/>
          </a:bodyPr>
          <a:lstStyle/>
          <a:p>
            <a:r>
              <a:rPr lang="en-US" dirty="0" smtClean="0"/>
              <a:t>Romans 10:17 So then faith comes by hearing, and hearing by the word of God. </a:t>
            </a:r>
          </a:p>
          <a:p>
            <a:r>
              <a:rPr lang="en-US" dirty="0" smtClean="0"/>
              <a:t>Acts 17:11 These were more fair-minded than those in Thessalonica, in that they received the word with all readiness, and searched the Scriptures daily to find out whether these things were so.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 background 05.jpg"/>
          <p:cNvPicPr>
            <a:picLocks noChangeAspect="1"/>
          </p:cNvPicPr>
          <p:nvPr/>
        </p:nvPicPr>
        <p:blipFill>
          <a:blip r:embed="rId2" cstate="print"/>
          <a:stretch>
            <a:fillRect/>
          </a:stretch>
        </p:blipFill>
        <p:spPr>
          <a:xfrm>
            <a:off x="0" y="1371600"/>
            <a:ext cx="9166734" cy="4787781"/>
          </a:xfrm>
          <a:prstGeom prst="rect">
            <a:avLst/>
          </a:prstGeom>
        </p:spPr>
      </p:pic>
      <p:sp>
        <p:nvSpPr>
          <p:cNvPr id="3" name="Rectangle 2"/>
          <p:cNvSpPr/>
          <p:nvPr/>
        </p:nvSpPr>
        <p:spPr>
          <a:xfrm>
            <a:off x="0" y="1371600"/>
            <a:ext cx="9144000" cy="48006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09600" y="1066800"/>
            <a:ext cx="7848600" cy="1143000"/>
          </a:xfrm>
          <a:solidFill>
            <a:schemeClr val="tx1">
              <a:alpha val="60000"/>
            </a:schemeClr>
          </a:solidFill>
        </p:spPr>
        <p:txBody>
          <a:bodyPr>
            <a:noAutofit/>
          </a:bodyPr>
          <a:lstStyle/>
          <a:p>
            <a:pPr algn="ctr"/>
            <a:r>
              <a:rPr lang="en-US" sz="3600" dirty="0" smtClean="0"/>
              <a:t>What goals or commitments can you make toward personal Bible study?</a:t>
            </a:r>
            <a:endParaRPr lang="en-US" sz="3600" dirty="0"/>
          </a:p>
        </p:txBody>
      </p:sp>
      <p:sp>
        <p:nvSpPr>
          <p:cNvPr id="6" name="Content Placeholder 5"/>
          <p:cNvSpPr>
            <a:spLocks noGrp="1"/>
          </p:cNvSpPr>
          <p:nvPr>
            <p:ph idx="1"/>
          </p:nvPr>
        </p:nvSpPr>
        <p:spPr>
          <a:xfrm>
            <a:off x="457200" y="2819400"/>
            <a:ext cx="8458200" cy="3352800"/>
          </a:xfrm>
        </p:spPr>
        <p:txBody>
          <a:bodyPr/>
          <a:lstStyle/>
          <a:p>
            <a:r>
              <a:rPr lang="en-US" dirty="0" smtClean="0"/>
              <a:t>Pray to God to help you with this?..</a:t>
            </a:r>
          </a:p>
          <a:p>
            <a:r>
              <a:rPr lang="en-US" dirty="0" smtClean="0"/>
              <a:t>Set aside periods of time?..</a:t>
            </a:r>
          </a:p>
          <a:p>
            <a:r>
              <a:rPr lang="en-US" dirty="0" smtClean="0"/>
              <a:t>Turn the television off?..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ods_word_1_.jpg"/>
          <p:cNvPicPr>
            <a:picLocks noChangeAspect="1"/>
          </p:cNvPicPr>
          <p:nvPr/>
        </p:nvPicPr>
        <p:blipFill>
          <a:blip r:embed="rId2" cstate="print">
            <a:lum bright="-5000" contrast="10000"/>
          </a:blip>
          <a:stretch>
            <a:fillRect/>
          </a:stretch>
        </p:blipFill>
        <p:spPr>
          <a:xfrm>
            <a:off x="3124200" y="1143000"/>
            <a:ext cx="2921000" cy="2190750"/>
          </a:xfrm>
          <a:prstGeom prst="rect">
            <a:avLst/>
          </a:prstGeom>
        </p:spPr>
      </p:pic>
      <p:sp>
        <p:nvSpPr>
          <p:cNvPr id="4" name="Title 3"/>
          <p:cNvSpPr>
            <a:spLocks noGrp="1"/>
          </p:cNvSpPr>
          <p:nvPr>
            <p:ph type="title"/>
          </p:nvPr>
        </p:nvSpPr>
        <p:spPr>
          <a:xfrm>
            <a:off x="457200" y="274638"/>
            <a:ext cx="5181600" cy="868362"/>
          </a:xfrm>
          <a:noFill/>
        </p:spPr>
        <p:txBody>
          <a:bodyPr>
            <a:normAutofit/>
          </a:bodyPr>
          <a:lstStyle/>
          <a:p>
            <a:r>
              <a:rPr lang="en-US" sz="3600" dirty="0" smtClean="0"/>
              <a:t>Accuracy of the words..</a:t>
            </a:r>
            <a:endParaRPr lang="en-US" sz="3600" dirty="0"/>
          </a:p>
        </p:txBody>
      </p:sp>
      <p:sp>
        <p:nvSpPr>
          <p:cNvPr id="5" name="Content Placeholder 4"/>
          <p:cNvSpPr>
            <a:spLocks noGrp="1"/>
          </p:cNvSpPr>
          <p:nvPr>
            <p:ph idx="1"/>
          </p:nvPr>
        </p:nvSpPr>
        <p:spPr>
          <a:xfrm>
            <a:off x="304800" y="3581400"/>
            <a:ext cx="8686800" cy="3124200"/>
          </a:xfrm>
          <a:solidFill>
            <a:schemeClr val="tx1">
              <a:alpha val="60000"/>
            </a:schemeClr>
          </a:solidFill>
        </p:spPr>
        <p:txBody>
          <a:bodyPr>
            <a:normAutofit fontScale="70000" lnSpcReduction="20000"/>
          </a:bodyPr>
          <a:lstStyle/>
          <a:p>
            <a:r>
              <a:rPr lang="en-US" sz="4000" dirty="0" smtClean="0"/>
              <a:t>Matthew 24:35  Heaven and earth will pass away, but My words will by no means pass away. </a:t>
            </a:r>
          </a:p>
          <a:p>
            <a:r>
              <a:rPr lang="en-US" sz="4000" dirty="0" smtClean="0"/>
              <a:t>John 16:12-13 "I still have many things to say to you, but you cannot bear them now.  13 However, when He, the Spirit of truth, has come, He will guide you into all truth; for He will not speak on His own authority, but whatever He hears He will speak; and He will tell you things to come.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llowing feelings.jpg"/>
          <p:cNvPicPr>
            <a:picLocks noChangeAspect="1"/>
          </p:cNvPicPr>
          <p:nvPr/>
        </p:nvPicPr>
        <p:blipFill>
          <a:blip r:embed="rId2" cstate="print">
            <a:lum bright="-10000" contrast="10000"/>
          </a:blip>
          <a:stretch>
            <a:fillRect/>
          </a:stretch>
        </p:blipFill>
        <p:spPr>
          <a:xfrm>
            <a:off x="0" y="380456"/>
            <a:ext cx="9144000" cy="6020344"/>
          </a:xfrm>
          <a:prstGeom prst="rect">
            <a:avLst/>
          </a:prstGeom>
        </p:spPr>
      </p:pic>
      <p:sp>
        <p:nvSpPr>
          <p:cNvPr id="4" name="Title 3"/>
          <p:cNvSpPr>
            <a:spLocks noGrp="1"/>
          </p:cNvSpPr>
          <p:nvPr>
            <p:ph type="title"/>
          </p:nvPr>
        </p:nvSpPr>
        <p:spPr>
          <a:xfrm>
            <a:off x="457200" y="274638"/>
            <a:ext cx="6172200" cy="1143000"/>
          </a:xfrm>
          <a:solidFill>
            <a:schemeClr val="tx1">
              <a:alpha val="60000"/>
            </a:schemeClr>
          </a:solidFill>
        </p:spPr>
        <p:txBody>
          <a:bodyPr>
            <a:normAutofit/>
          </a:bodyPr>
          <a:lstStyle/>
          <a:p>
            <a:r>
              <a:rPr lang="en-US" dirty="0" smtClean="0"/>
              <a:t>Following God by feelings?</a:t>
            </a:r>
            <a:endParaRPr lang="en-US" dirty="0"/>
          </a:p>
        </p:txBody>
      </p:sp>
      <p:sp>
        <p:nvSpPr>
          <p:cNvPr id="5" name="Content Placeholder 4"/>
          <p:cNvSpPr>
            <a:spLocks noGrp="1"/>
          </p:cNvSpPr>
          <p:nvPr>
            <p:ph idx="1"/>
          </p:nvPr>
        </p:nvSpPr>
        <p:spPr>
          <a:xfrm>
            <a:off x="381000" y="3505200"/>
            <a:ext cx="8458200" cy="2971800"/>
          </a:xfrm>
        </p:spPr>
        <p:txBody>
          <a:bodyPr>
            <a:normAutofit/>
          </a:bodyPr>
          <a:lstStyle/>
          <a:p>
            <a:pPr>
              <a:lnSpc>
                <a:spcPts val="2800"/>
              </a:lnSpc>
            </a:pPr>
            <a:r>
              <a:rPr lang="en-US" sz="3300" dirty="0" err="1" smtClean="0"/>
              <a:t>Prov</a:t>
            </a:r>
            <a:r>
              <a:rPr lang="en-US" sz="3300" dirty="0" smtClean="0"/>
              <a:t> 14:12 There is a way that seems right to a man, But its end is the way of death. </a:t>
            </a:r>
          </a:p>
          <a:p>
            <a:pPr>
              <a:lnSpc>
                <a:spcPts val="2800"/>
              </a:lnSpc>
            </a:pPr>
            <a:r>
              <a:rPr lang="en-US" sz="3300" dirty="0" smtClean="0"/>
              <a:t>Jeremiah 10:23 O Lord, I know the way of man is not in himself; It is not in man who walks to direct his own steps. </a:t>
            </a:r>
          </a:p>
          <a:p>
            <a:pPr>
              <a:lnSpc>
                <a:spcPts val="2800"/>
              </a:lnSpc>
            </a:pPr>
            <a:r>
              <a:rPr lang="en-US" sz="3300" dirty="0" smtClean="0"/>
              <a:t>2 Corinthians 5:7 For we walk by faith, not by sight.</a:t>
            </a:r>
            <a:endParaRPr lang="en-US" dirty="0" smtClean="0"/>
          </a:p>
          <a:p>
            <a:pPr>
              <a:lnSpc>
                <a:spcPts val="36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1507</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Newness of Life Understanding God’s Authority</vt:lpstr>
      <vt:lpstr>New life in Christ..</vt:lpstr>
      <vt:lpstr>I am a disciple..</vt:lpstr>
      <vt:lpstr>Slide 4</vt:lpstr>
      <vt:lpstr>My Attitude toward the Bible..</vt:lpstr>
      <vt:lpstr>Key ingredient to my faith..</vt:lpstr>
      <vt:lpstr>What goals or commitments can you make toward personal Bible study?</vt:lpstr>
      <vt:lpstr>Accuracy of the words..</vt:lpstr>
      <vt:lpstr>Following God by feelings?</vt:lpstr>
      <vt:lpstr>Pray for understanding..</vt:lpstr>
      <vt:lpstr>Understanding God’s authority..</vt:lpstr>
      <vt:lpstr>Understanding God’s authority..</vt:lpstr>
      <vt:lpstr>Discerning true and false teaching</vt:lpstr>
      <vt:lpstr>God’s word in our hearts</vt:lpstr>
      <vt:lpstr>Thanking God for revealing His word to us..</vt:lpstr>
      <vt:lpstr>His Word is Complete</vt:lpstr>
      <vt:lpstr>Newness of Life Understanding God’s Authority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56</cp:revision>
  <dcterms:created xsi:type="dcterms:W3CDTF">2015-10-04T04:19:18Z</dcterms:created>
  <dcterms:modified xsi:type="dcterms:W3CDTF">2016-06-21T17:05:32Z</dcterms:modified>
</cp:coreProperties>
</file>