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75" r:id="rId4"/>
    <p:sldId id="279" r:id="rId5"/>
    <p:sldId id="280" r:id="rId6"/>
    <p:sldId id="281" r:id="rId7"/>
    <p:sldId id="276" r:id="rId8"/>
    <p:sldId id="282" r:id="rId9"/>
    <p:sldId id="284" r:id="rId10"/>
    <p:sldId id="283" r:id="rId11"/>
    <p:sldId id="285" r:id="rId12"/>
    <p:sldId id="286" r:id="rId13"/>
    <p:sldId id="287" r:id="rId14"/>
    <p:sldId id="288" r:id="rId15"/>
    <p:sldId id="289" r:id="rId16"/>
    <p:sldId id="277" r:id="rId17"/>
    <p:sldId id="290" r:id="rId18"/>
    <p:sldId id="278" r:id="rId19"/>
    <p:sldId id="291" r:id="rId20"/>
    <p:sldId id="29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B48A"/>
    <a:srgbClr val="B1A777"/>
    <a:srgbClr val="B9B085"/>
    <a:srgbClr val="A79C65"/>
    <a:srgbClr val="B4AD82"/>
    <a:srgbClr val="A19863"/>
    <a:srgbClr val="B6AD80"/>
    <a:srgbClr val="BFB18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978" autoAdjust="0"/>
    <p:restoredTop sz="92152" autoAdjust="0"/>
  </p:normalViewPr>
  <p:slideViewPr>
    <p:cSldViewPr>
      <p:cViewPr varScale="1">
        <p:scale>
          <a:sx n="93" d="100"/>
          <a:sy n="93" d="100"/>
        </p:scale>
        <p:origin x="-11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685800"/>
            <a:ext cx="7772400" cy="1066800"/>
          </a:xfrm>
        </p:spPr>
        <p:txBody>
          <a:bodyPr>
            <a:normAutofit/>
          </a:bodyPr>
          <a:lstStyle>
            <a:lvl1pPr algn="ctr">
              <a:defRPr sz="4800"/>
            </a:lvl1pPr>
          </a:lstStyle>
          <a:p>
            <a:r>
              <a:rPr lang="en-US" dirty="0" smtClean="0"/>
              <a:t>Master title style</a:t>
            </a:r>
            <a:endParaRPr lang="en-US" dirty="0"/>
          </a:p>
        </p:txBody>
      </p:sp>
      <p:sp>
        <p:nvSpPr>
          <p:cNvPr id="3" name="Subtitle 2"/>
          <p:cNvSpPr>
            <a:spLocks noGrp="1"/>
          </p:cNvSpPr>
          <p:nvPr>
            <p:ph type="subTitle" idx="1" hasCustomPrompt="1"/>
          </p:nvPr>
        </p:nvSpPr>
        <p:spPr>
          <a:xfrm>
            <a:off x="1447800" y="5715000"/>
            <a:ext cx="6400800" cy="762000"/>
          </a:xfrm>
        </p:spPr>
        <p:txBody>
          <a:bodyPr anchor="ct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6B4FBA-A4A8-4FB6-84A7-C038AF43A15D}" type="datetimeFigureOut">
              <a:rPr lang="en-US" smtClean="0"/>
              <a:pPr/>
              <a:t>8/8/2016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F500DBB-AA11-42A8-BB02-48F2DAE39E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6B4FBA-A4A8-4FB6-84A7-C038AF43A15D}" type="datetimeFigureOut">
              <a:rPr lang="en-US" smtClean="0"/>
              <a:pPr/>
              <a:t>8/8/2016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F500DBB-AA11-42A8-BB02-48F2DAE39E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5181600" cy="1143000"/>
          </a:xfrm>
        </p:spPr>
        <p:txBody>
          <a:body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86B4FBA-A4A8-4FB6-84A7-C038AF43A15D}" type="datetimeFigureOut">
              <a:rPr lang="en-US" smtClean="0"/>
              <a:pPr/>
              <a:t>8/8/2016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F500DBB-AA11-42A8-BB02-48F2DAE39E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86B4FBA-A4A8-4FB6-84A7-C038AF43A15D}" type="datetimeFigureOut">
              <a:rPr lang="en-US" smtClean="0"/>
              <a:pPr/>
              <a:t>8/8/2016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F500DBB-AA11-42A8-BB02-48F2DAE39E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dark-blue-background 02.jpg"/>
          <p:cNvPicPr>
            <a:picLocks noChangeAspect="1"/>
          </p:cNvPicPr>
          <p:nvPr userDrawn="1"/>
        </p:nvPicPr>
        <p:blipFill>
          <a:blip r:embed="rId13" cstate="print">
            <a:lum bright="-35000" contrast="10000"/>
          </a:blip>
          <a:srcRect r="14845" b="18000"/>
          <a:stretch>
            <a:fillRect/>
          </a:stretch>
        </p:blipFill>
        <p:spPr>
          <a:xfrm>
            <a:off x="-2" y="0"/>
            <a:ext cx="9144002" cy="6857963"/>
          </a:xfrm>
          <a:prstGeom prst="rect">
            <a:avLst/>
          </a:prstGeom>
        </p:spPr>
      </p:pic>
      <p:sp>
        <p:nvSpPr>
          <p:cNvPr id="2" name="Title Placeholder 1"/>
          <p:cNvSpPr>
            <a:spLocks noGrp="1"/>
          </p:cNvSpPr>
          <p:nvPr>
            <p:ph type="title"/>
          </p:nvPr>
        </p:nvSpPr>
        <p:spPr>
          <a:xfrm>
            <a:off x="457200" y="274638"/>
            <a:ext cx="5029200" cy="1143000"/>
          </a:xfrm>
          <a:prstGeom prst="rect">
            <a:avLst/>
          </a:prstGeom>
        </p:spPr>
        <p:txBody>
          <a:bodyPr vert="horz" lIns="91440" tIns="45720" rIns="91440" bIns="45720" rtlCol="0" anchor="ctr">
            <a:normAutofit/>
          </a:bodyPr>
          <a:lstStyle/>
          <a:p>
            <a:r>
              <a:rPr lang="en-US" dirty="0" smtClean="0"/>
              <a:t>Master title style</a:t>
            </a:r>
            <a:endParaRPr lang="en-US" dirty="0"/>
          </a:p>
        </p:txBody>
      </p:sp>
      <p:pic>
        <p:nvPicPr>
          <p:cNvPr id="5" name="Picture 4" descr="Rom-6New-life-in-Jesus.jpg"/>
          <p:cNvPicPr>
            <a:picLocks noChangeAspect="1"/>
          </p:cNvPicPr>
          <p:nvPr userDrawn="1"/>
        </p:nvPicPr>
        <p:blipFill>
          <a:blip r:embed="rId14" cstate="print">
            <a:lum bright="-5000" contrast="10000"/>
          </a:blip>
          <a:stretch>
            <a:fillRect/>
          </a:stretch>
        </p:blipFill>
        <p:spPr>
          <a:xfrm>
            <a:off x="0" y="1676400"/>
            <a:ext cx="9144000" cy="4343400"/>
          </a:xfrm>
          <a:prstGeom prst="rect">
            <a:avLst/>
          </a:prstGeom>
        </p:spPr>
      </p:pic>
      <p:sp>
        <p:nvSpPr>
          <p:cNvPr id="6" name="Rectangle 5"/>
          <p:cNvSpPr/>
          <p:nvPr userDrawn="1"/>
        </p:nvSpPr>
        <p:spPr>
          <a:xfrm>
            <a:off x="0" y="1676400"/>
            <a:ext cx="9144000" cy="44196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905000"/>
            <a:ext cx="8229600" cy="4191000"/>
          </a:xfrm>
          <a:prstGeom prst="rect">
            <a:avLst/>
          </a:prstGeom>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800" kern="1200">
          <a:solidFill>
            <a:srgbClr val="FFC000"/>
          </a:solidFill>
          <a:latin typeface="Georgia" pitchFamily="18" charset="0"/>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400" kern="1200">
          <a:solidFill>
            <a:schemeClr val="bg1"/>
          </a:solidFill>
          <a:latin typeface="Georgia" pitchFamily="18"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Georgia" pitchFamily="18"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Georgia" pitchFamily="18"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Georgia" pitchFamily="18"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Georgia" pitchFamily="18"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rk-blue-background 02.jpg"/>
          <p:cNvPicPr>
            <a:picLocks noChangeAspect="1"/>
          </p:cNvPicPr>
          <p:nvPr/>
        </p:nvPicPr>
        <p:blipFill>
          <a:blip r:embed="rId2" cstate="print">
            <a:lum bright="-35000" contrast="10000"/>
          </a:blip>
          <a:srcRect r="14845" b="18000"/>
          <a:stretch>
            <a:fillRect/>
          </a:stretch>
        </p:blipFill>
        <p:spPr>
          <a:xfrm>
            <a:off x="0" y="0"/>
            <a:ext cx="9144002" cy="6858000"/>
          </a:xfrm>
          <a:prstGeom prst="rect">
            <a:avLst/>
          </a:prstGeom>
        </p:spPr>
      </p:pic>
      <p:sp>
        <p:nvSpPr>
          <p:cNvPr id="6" name="Title 5"/>
          <p:cNvSpPr>
            <a:spLocks noGrp="1"/>
          </p:cNvSpPr>
          <p:nvPr>
            <p:ph type="ctrTitle"/>
          </p:nvPr>
        </p:nvSpPr>
        <p:spPr>
          <a:xfrm>
            <a:off x="685800" y="381000"/>
            <a:ext cx="7772400" cy="1066800"/>
          </a:xfrm>
        </p:spPr>
        <p:txBody>
          <a:bodyPr/>
          <a:lstStyle/>
          <a:p>
            <a:r>
              <a:rPr lang="en-US" dirty="0" smtClean="0"/>
              <a:t>Let Jesus Be Seen in Me</a:t>
            </a:r>
            <a:endParaRPr lang="en-US" dirty="0"/>
          </a:p>
        </p:txBody>
      </p:sp>
      <p:sp>
        <p:nvSpPr>
          <p:cNvPr id="7" name="Subtitle 6"/>
          <p:cNvSpPr>
            <a:spLocks noGrp="1"/>
          </p:cNvSpPr>
          <p:nvPr>
            <p:ph type="subTitle" idx="1"/>
          </p:nvPr>
        </p:nvSpPr>
        <p:spPr>
          <a:xfrm>
            <a:off x="1447800" y="5791200"/>
            <a:ext cx="6400800" cy="762000"/>
          </a:xfrm>
        </p:spPr>
        <p:txBody>
          <a:bodyPr/>
          <a:lstStyle/>
          <a:p>
            <a:r>
              <a:rPr lang="en-US" dirty="0" smtClean="0"/>
              <a:t>Romans 8:1-10</a:t>
            </a:r>
            <a:endParaRPr lang="en-US" dirty="0"/>
          </a:p>
        </p:txBody>
      </p:sp>
      <p:pic>
        <p:nvPicPr>
          <p:cNvPr id="5" name="Picture 4" descr="Rom-6New-life-in-Jesus.jpg"/>
          <p:cNvPicPr>
            <a:picLocks noChangeAspect="1"/>
          </p:cNvPicPr>
          <p:nvPr/>
        </p:nvPicPr>
        <p:blipFill>
          <a:blip r:embed="rId3" cstate="print">
            <a:lum bright="-10000" contrast="10000"/>
          </a:blip>
          <a:stretch>
            <a:fillRect/>
          </a:stretch>
        </p:blipFill>
        <p:spPr>
          <a:xfrm>
            <a:off x="0" y="1752600"/>
            <a:ext cx="9144000" cy="3886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llowing-christ-sermon-blog.jpg"/>
          <p:cNvPicPr>
            <a:picLocks noChangeAspect="1"/>
          </p:cNvPicPr>
          <p:nvPr/>
        </p:nvPicPr>
        <p:blipFill>
          <a:blip r:embed="rId2" cstate="print">
            <a:lum bright="-5000" contrast="10000"/>
          </a:blip>
          <a:stretch>
            <a:fillRect/>
          </a:stretch>
        </p:blipFill>
        <p:spPr>
          <a:xfrm>
            <a:off x="0" y="0"/>
            <a:ext cx="9144000" cy="4800600"/>
          </a:xfrm>
          <a:prstGeom prst="rect">
            <a:avLst/>
          </a:prstGeom>
        </p:spPr>
      </p:pic>
      <p:sp>
        <p:nvSpPr>
          <p:cNvPr id="3" name="Subtitle 4"/>
          <p:cNvSpPr txBox="1">
            <a:spLocks/>
          </p:cNvSpPr>
          <p:nvPr/>
        </p:nvSpPr>
        <p:spPr>
          <a:xfrm>
            <a:off x="0" y="4800600"/>
            <a:ext cx="9144000" cy="2057400"/>
          </a:xfrm>
          <a:prstGeom prst="rect">
            <a:avLst/>
          </a:prstGeom>
          <a:solidFill>
            <a:schemeClr val="tx1">
              <a:alpha val="60000"/>
            </a:schemeClr>
          </a:solidFill>
        </p:spPr>
        <p:txBody>
          <a:bodyPr>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4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rPr>
              <a:t>   Let the beauty of Jesus be seen in me,</a:t>
            </a:r>
            <a:br>
              <a:rPr kumimoji="0" lang="en-US" sz="34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rPr>
            </a:br>
            <a:r>
              <a:rPr kumimoji="0" lang="en-US" sz="34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rPr>
              <a:t>All His wonderful passion and purity.</a:t>
            </a:r>
            <a:br>
              <a:rPr kumimoji="0" lang="en-US" sz="34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rPr>
            </a:br>
            <a:r>
              <a:rPr kumimoji="0" lang="en-US" sz="34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rPr>
              <a:t>May His Spirit divine all my being refine</a:t>
            </a:r>
            <a:br>
              <a:rPr kumimoji="0" lang="en-US" sz="34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rPr>
            </a:br>
            <a:r>
              <a:rPr kumimoji="0" lang="en-US" sz="34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rPr>
              <a:t>Let the beauty of Jesus be seen in me.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llowing_jesus_Cap_title.jpg"/>
          <p:cNvPicPr>
            <a:picLocks noChangeAspect="1"/>
          </p:cNvPicPr>
          <p:nvPr/>
        </p:nvPicPr>
        <p:blipFill>
          <a:blip r:embed="rId2" cstate="print">
            <a:lum bright="-10000" contrast="10000"/>
          </a:blip>
          <a:srcRect t="28272" b="1885"/>
          <a:stretch>
            <a:fillRect/>
          </a:stretch>
        </p:blipFill>
        <p:spPr>
          <a:xfrm>
            <a:off x="0" y="0"/>
            <a:ext cx="9144000" cy="4953000"/>
          </a:xfrm>
          <a:prstGeom prst="rect">
            <a:avLst/>
          </a:prstGeom>
        </p:spPr>
      </p:pic>
      <p:sp>
        <p:nvSpPr>
          <p:cNvPr id="5" name="Subtitle 4"/>
          <p:cNvSpPr txBox="1">
            <a:spLocks/>
          </p:cNvSpPr>
          <p:nvPr/>
        </p:nvSpPr>
        <p:spPr>
          <a:xfrm>
            <a:off x="0" y="4953000"/>
            <a:ext cx="9144000" cy="1905000"/>
          </a:xfrm>
          <a:prstGeom prst="rect">
            <a:avLst/>
          </a:prstGeom>
          <a:solidFill>
            <a:schemeClr val="tx1">
              <a:alpha val="60000"/>
            </a:schemeClr>
          </a:solidFill>
        </p:spPr>
        <p:txBody>
          <a:bodyPr anchor="ctr">
            <a:normAutofit fontScale="77500" lnSpcReduction="20000"/>
          </a:bodyPr>
          <a:lstStyle/>
          <a:p>
            <a:pPr marL="342900" indent="-342900" algn="ctr">
              <a:spcBef>
                <a:spcPct val="20000"/>
              </a:spcBef>
            </a:pPr>
            <a:r>
              <a:rPr kumimoji="0" lang="en-US" sz="34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rPr>
              <a:t> </a:t>
            </a:r>
            <a:r>
              <a:rPr lang="en-US" sz="3600" dirty="0" smtClean="0">
                <a:solidFill>
                  <a:schemeClr val="bg1"/>
                </a:solidFill>
                <a:latin typeface="Georgia" pitchFamily="18" charset="0"/>
              </a:rPr>
              <a:t>Galatians 2:20  I have been crucified with Christ; it is no longer I who live, but Christ lives in me; and the life which I now live in the flesh I live by faith in the Son of God, who loved me and gave Himself for me.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auty of Jesus in me.jpg"/>
          <p:cNvPicPr>
            <a:picLocks noChangeAspect="1"/>
          </p:cNvPicPr>
          <p:nvPr/>
        </p:nvPicPr>
        <p:blipFill>
          <a:blip r:embed="rId2" cstate="print">
            <a:lum bright="-5000" contrast="10000"/>
          </a:blip>
          <a:srcRect t="5217"/>
          <a:stretch>
            <a:fillRect/>
          </a:stretch>
        </p:blipFill>
        <p:spPr>
          <a:xfrm>
            <a:off x="0" y="0"/>
            <a:ext cx="9144000" cy="4343400"/>
          </a:xfrm>
          <a:prstGeom prst="rect">
            <a:avLst/>
          </a:prstGeom>
        </p:spPr>
      </p:pic>
      <p:sp>
        <p:nvSpPr>
          <p:cNvPr id="5" name="Subtitle 4"/>
          <p:cNvSpPr txBox="1">
            <a:spLocks/>
          </p:cNvSpPr>
          <p:nvPr/>
        </p:nvSpPr>
        <p:spPr>
          <a:xfrm>
            <a:off x="0" y="3886200"/>
            <a:ext cx="9144000" cy="2971800"/>
          </a:xfrm>
          <a:prstGeom prst="rect">
            <a:avLst/>
          </a:prstGeom>
          <a:solidFill>
            <a:schemeClr val="tx1">
              <a:alpha val="60000"/>
            </a:schemeClr>
          </a:solidFill>
        </p:spPr>
        <p:txBody>
          <a:bodyPr anchor="ctr">
            <a:normAutofit/>
          </a:bodyPr>
          <a:lstStyle/>
          <a:p>
            <a:r>
              <a:rPr kumimoji="0" lang="en-US" sz="34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rPr>
              <a:t> </a:t>
            </a:r>
            <a:endParaRPr lang="en-US" sz="3600" dirty="0">
              <a:solidFill>
                <a:schemeClr val="bg1"/>
              </a:solidFill>
              <a:latin typeface="Georgia" pitchFamily="18" charset="0"/>
            </a:endParaRPr>
          </a:p>
        </p:txBody>
      </p:sp>
      <p:sp>
        <p:nvSpPr>
          <p:cNvPr id="8" name="Title 7"/>
          <p:cNvSpPr>
            <a:spLocks noGrp="1"/>
          </p:cNvSpPr>
          <p:nvPr>
            <p:ph type="title"/>
          </p:nvPr>
        </p:nvSpPr>
        <p:spPr>
          <a:solidFill>
            <a:schemeClr val="tx1">
              <a:alpha val="70000"/>
            </a:schemeClr>
          </a:solidFill>
        </p:spPr>
        <p:txBody>
          <a:bodyPr/>
          <a:lstStyle/>
          <a:p>
            <a:r>
              <a:rPr lang="en-US" dirty="0" smtClean="0"/>
              <a:t>Passion and purity..</a:t>
            </a:r>
            <a:endParaRPr lang="en-US" dirty="0"/>
          </a:p>
        </p:txBody>
      </p:sp>
      <p:sp>
        <p:nvSpPr>
          <p:cNvPr id="7" name="Content Placeholder 6"/>
          <p:cNvSpPr>
            <a:spLocks noGrp="1"/>
          </p:cNvSpPr>
          <p:nvPr>
            <p:ph idx="1"/>
          </p:nvPr>
        </p:nvSpPr>
        <p:spPr>
          <a:xfrm>
            <a:off x="533400" y="3886200"/>
            <a:ext cx="8229600" cy="2971800"/>
          </a:xfrm>
          <a:solidFill>
            <a:schemeClr val="tx1">
              <a:alpha val="75000"/>
            </a:schemeClr>
          </a:solidFill>
        </p:spPr>
        <p:txBody>
          <a:bodyPr>
            <a:normAutofit fontScale="85000" lnSpcReduction="20000"/>
          </a:bodyPr>
          <a:lstStyle/>
          <a:p>
            <a:r>
              <a:rPr lang="en-US" sz="3200" dirty="0" smtClean="0"/>
              <a:t>Philippians 2:15 that you may become blameless and harmless, children of God without fault in the midst of a crooked and perverse generation, among whom you shine as lights in the world. </a:t>
            </a:r>
          </a:p>
          <a:p>
            <a:r>
              <a:rPr lang="en-US" sz="3200" dirty="0" smtClean="0"/>
              <a:t>James 1:27 Pure and undefiled religion before God and the Father is this: to visit orphans and widows in their trouble, and to keep oneself unspotted from the world.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uds-1263x560.jpg"/>
          <p:cNvPicPr>
            <a:picLocks noChangeAspect="1"/>
          </p:cNvPicPr>
          <p:nvPr/>
        </p:nvPicPr>
        <p:blipFill>
          <a:blip r:embed="rId2" cstate="print">
            <a:lum bright="-6000" contrast="10000"/>
          </a:blip>
          <a:srcRect l="6271" r="10831"/>
          <a:stretch>
            <a:fillRect/>
          </a:stretch>
        </p:blipFill>
        <p:spPr>
          <a:xfrm>
            <a:off x="0" y="0"/>
            <a:ext cx="9144000" cy="4876800"/>
          </a:xfrm>
          <a:prstGeom prst="rect">
            <a:avLst/>
          </a:prstGeom>
        </p:spPr>
      </p:pic>
      <p:sp>
        <p:nvSpPr>
          <p:cNvPr id="3" name="Subtitle 4"/>
          <p:cNvSpPr txBox="1">
            <a:spLocks/>
          </p:cNvSpPr>
          <p:nvPr/>
        </p:nvSpPr>
        <p:spPr>
          <a:xfrm>
            <a:off x="0" y="4724400"/>
            <a:ext cx="9144000" cy="2133600"/>
          </a:xfrm>
          <a:prstGeom prst="rect">
            <a:avLst/>
          </a:prstGeom>
          <a:solidFill>
            <a:schemeClr val="tx1">
              <a:alpha val="60000"/>
            </a:schemeClr>
          </a:solidFill>
        </p:spPr>
        <p:txBody>
          <a:bodyPr>
            <a:normAutofit fontScale="77500" lnSpcReduction="20000"/>
          </a:bodyPr>
          <a:lstStyle/>
          <a:p>
            <a:pPr marL="342900" indent="-342900" algn="ctr"/>
            <a:r>
              <a:rPr kumimoji="0" lang="en-US" sz="34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rPr>
              <a:t> </a:t>
            </a:r>
            <a:r>
              <a:rPr lang="en-US" sz="3600" dirty="0" smtClean="0">
                <a:solidFill>
                  <a:schemeClr val="bg1"/>
                </a:solidFill>
                <a:latin typeface="Georgia" pitchFamily="18" charset="0"/>
              </a:rPr>
              <a:t>When your burden is heavy and hard to bear</a:t>
            </a:r>
            <a:br>
              <a:rPr lang="en-US" sz="3600" dirty="0" smtClean="0">
                <a:solidFill>
                  <a:schemeClr val="bg1"/>
                </a:solidFill>
                <a:latin typeface="Georgia" pitchFamily="18" charset="0"/>
              </a:rPr>
            </a:br>
            <a:r>
              <a:rPr lang="en-US" sz="3600" dirty="0" smtClean="0">
                <a:solidFill>
                  <a:schemeClr val="bg1"/>
                </a:solidFill>
                <a:latin typeface="Georgia" pitchFamily="18" charset="0"/>
              </a:rPr>
              <a:t>When your neighbors refuse all your load to share</a:t>
            </a:r>
            <a:br>
              <a:rPr lang="en-US" sz="3600" dirty="0" smtClean="0">
                <a:solidFill>
                  <a:schemeClr val="bg1"/>
                </a:solidFill>
                <a:latin typeface="Georgia" pitchFamily="18" charset="0"/>
              </a:rPr>
            </a:br>
            <a:r>
              <a:rPr lang="en-US" sz="3600" dirty="0" smtClean="0">
                <a:solidFill>
                  <a:schemeClr val="bg1"/>
                </a:solidFill>
                <a:latin typeface="Georgia" pitchFamily="18" charset="0"/>
              </a:rPr>
              <a:t>When you're feeling so blue, </a:t>
            </a:r>
          </a:p>
          <a:p>
            <a:pPr marL="342900" indent="-342900" algn="ctr"/>
            <a:r>
              <a:rPr lang="en-US" sz="3600" dirty="0" smtClean="0">
                <a:solidFill>
                  <a:schemeClr val="bg1"/>
                </a:solidFill>
                <a:latin typeface="Georgia" pitchFamily="18" charset="0"/>
              </a:rPr>
              <a:t>Don't know just what to do</a:t>
            </a:r>
            <a:br>
              <a:rPr lang="en-US" sz="3600" dirty="0" smtClean="0">
                <a:solidFill>
                  <a:schemeClr val="bg1"/>
                </a:solidFill>
                <a:latin typeface="Georgia" pitchFamily="18" charset="0"/>
              </a:rPr>
            </a:br>
            <a:r>
              <a:rPr lang="en-US" sz="3600" dirty="0" smtClean="0">
                <a:solidFill>
                  <a:schemeClr val="bg1"/>
                </a:solidFill>
                <a:latin typeface="Georgia" pitchFamily="18" charset="0"/>
              </a:rPr>
              <a:t>Let the beauty of Jesus be seen in you.</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llowing Jesus.jpg"/>
          <p:cNvPicPr>
            <a:picLocks noChangeAspect="1"/>
          </p:cNvPicPr>
          <p:nvPr/>
        </p:nvPicPr>
        <p:blipFill>
          <a:blip r:embed="rId2" cstate="print"/>
          <a:stretch>
            <a:fillRect/>
          </a:stretch>
        </p:blipFill>
        <p:spPr>
          <a:xfrm>
            <a:off x="0" y="1295400"/>
            <a:ext cx="9144000" cy="4572000"/>
          </a:xfrm>
          <a:prstGeom prst="rect">
            <a:avLst/>
          </a:prstGeom>
        </p:spPr>
      </p:pic>
      <p:sp>
        <p:nvSpPr>
          <p:cNvPr id="2" name="Title 1"/>
          <p:cNvSpPr>
            <a:spLocks noGrp="1"/>
          </p:cNvSpPr>
          <p:nvPr>
            <p:ph type="title"/>
          </p:nvPr>
        </p:nvSpPr>
        <p:spPr>
          <a:xfrm>
            <a:off x="304800" y="152400"/>
            <a:ext cx="5181600" cy="1143000"/>
          </a:xfrm>
          <a:solidFill>
            <a:schemeClr val="tx1">
              <a:alpha val="70000"/>
            </a:schemeClr>
          </a:solidFill>
        </p:spPr>
        <p:txBody>
          <a:bodyPr>
            <a:normAutofit fontScale="90000"/>
          </a:bodyPr>
          <a:lstStyle/>
          <a:p>
            <a:r>
              <a:rPr lang="en-US" dirty="0" smtClean="0"/>
              <a:t>When burdens are heavy.. </a:t>
            </a:r>
            <a:endParaRPr lang="en-US" dirty="0"/>
          </a:p>
        </p:txBody>
      </p:sp>
      <p:sp>
        <p:nvSpPr>
          <p:cNvPr id="6" name="Subtitle 4"/>
          <p:cNvSpPr txBox="1">
            <a:spLocks/>
          </p:cNvSpPr>
          <p:nvPr/>
        </p:nvSpPr>
        <p:spPr>
          <a:xfrm>
            <a:off x="0" y="4343400"/>
            <a:ext cx="9144000" cy="2514600"/>
          </a:xfrm>
          <a:prstGeom prst="rect">
            <a:avLst/>
          </a:prstGeom>
          <a:solidFill>
            <a:schemeClr val="tx1">
              <a:alpha val="90000"/>
            </a:schemeClr>
          </a:solidFill>
        </p:spPr>
        <p:txBody>
          <a:bodyPr>
            <a:normAutofit/>
          </a:bodyPr>
          <a:lstStyle/>
          <a:p>
            <a:pPr marL="342900" indent="-342900" algn="ctr"/>
            <a:r>
              <a:rPr kumimoji="0" lang="en-US" sz="34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rPr>
              <a:t> </a:t>
            </a:r>
            <a:endParaRPr lang="en-US" sz="3600" dirty="0" smtClean="0">
              <a:solidFill>
                <a:schemeClr val="bg1"/>
              </a:solidFill>
              <a:latin typeface="Georgia" pitchFamily="18" charset="0"/>
            </a:endParaRPr>
          </a:p>
        </p:txBody>
      </p:sp>
      <p:sp>
        <p:nvSpPr>
          <p:cNvPr id="5" name="Content Placeholder 4"/>
          <p:cNvSpPr>
            <a:spLocks noGrp="1"/>
          </p:cNvSpPr>
          <p:nvPr>
            <p:ph idx="1"/>
          </p:nvPr>
        </p:nvSpPr>
        <p:spPr>
          <a:xfrm>
            <a:off x="304800" y="4419600"/>
            <a:ext cx="8686800" cy="2133600"/>
          </a:xfrm>
          <a:solidFill>
            <a:schemeClr val="tx1">
              <a:alpha val="75000"/>
            </a:schemeClr>
          </a:solidFill>
        </p:spPr>
        <p:txBody>
          <a:bodyPr>
            <a:normAutofit fontScale="92500" lnSpcReduction="20000"/>
          </a:bodyPr>
          <a:lstStyle/>
          <a:p>
            <a:r>
              <a:rPr lang="en-US" dirty="0" smtClean="0"/>
              <a:t>Psalms 55:22 Cast your burden on the Lord, And He shall sustain you; He shall never permit the righteous to be moved. </a:t>
            </a:r>
          </a:p>
          <a:p>
            <a:r>
              <a:rPr lang="en-US" dirty="0" smtClean="0"/>
              <a:t>Galatians 6:2-5 Bear one another's burdens, and so fulfill the law of Christ.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t Go let God.jpg"/>
          <p:cNvPicPr>
            <a:picLocks noChangeAspect="1"/>
          </p:cNvPicPr>
          <p:nvPr/>
        </p:nvPicPr>
        <p:blipFill>
          <a:blip r:embed="rId2" cstate="print"/>
          <a:srcRect t="23333"/>
          <a:stretch>
            <a:fillRect/>
          </a:stretch>
        </p:blipFill>
        <p:spPr>
          <a:xfrm>
            <a:off x="0" y="0"/>
            <a:ext cx="9144000" cy="5257746"/>
          </a:xfrm>
          <a:prstGeom prst="rect">
            <a:avLst/>
          </a:prstGeom>
        </p:spPr>
      </p:pic>
      <p:sp>
        <p:nvSpPr>
          <p:cNvPr id="3" name="Subtitle 4"/>
          <p:cNvSpPr txBox="1">
            <a:spLocks/>
          </p:cNvSpPr>
          <p:nvPr/>
        </p:nvSpPr>
        <p:spPr>
          <a:xfrm>
            <a:off x="0" y="4953000"/>
            <a:ext cx="9144000" cy="1905000"/>
          </a:xfrm>
          <a:prstGeom prst="rect">
            <a:avLst/>
          </a:prstGeom>
          <a:solidFill>
            <a:schemeClr val="tx1">
              <a:alpha val="60000"/>
            </a:schemeClr>
          </a:solidFill>
        </p:spPr>
        <p:txBody>
          <a:bodyPr>
            <a:normAutofit/>
          </a:bodyPr>
          <a:lstStyle/>
          <a:p>
            <a:pPr marL="342900" indent="-342900" algn="ctr"/>
            <a:r>
              <a:rPr kumimoji="0" lang="en-US" sz="34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rPr>
              <a:t> </a:t>
            </a:r>
            <a:endParaRPr lang="en-US" sz="3600" dirty="0" smtClean="0">
              <a:solidFill>
                <a:schemeClr val="bg1"/>
              </a:solidFill>
              <a:latin typeface="Georgia" pitchFamily="18" charset="0"/>
            </a:endParaRPr>
          </a:p>
        </p:txBody>
      </p:sp>
      <p:sp>
        <p:nvSpPr>
          <p:cNvPr id="5" name="Content Placeholder 4"/>
          <p:cNvSpPr>
            <a:spLocks noGrp="1"/>
          </p:cNvSpPr>
          <p:nvPr>
            <p:ph idx="1"/>
          </p:nvPr>
        </p:nvSpPr>
        <p:spPr>
          <a:xfrm>
            <a:off x="152400" y="4876800"/>
            <a:ext cx="8839200" cy="1981200"/>
          </a:xfrm>
        </p:spPr>
        <p:txBody>
          <a:bodyPr anchor="ctr">
            <a:normAutofit fontScale="77500" lnSpcReduction="20000"/>
          </a:bodyPr>
          <a:lstStyle/>
          <a:p>
            <a:r>
              <a:rPr lang="en-US" dirty="0" smtClean="0"/>
              <a:t>Hebrews 4:14-16  For we do not have a High Priest who cannot sympathize with our weaknesses, but was in all points tempted as we are, yet without sin. 16 Let us therefore come boldly to the throne of grace, that we may obtain mercy and find grace to help in time of need.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esus seen in me.jpg"/>
          <p:cNvPicPr>
            <a:picLocks noChangeAspect="1"/>
          </p:cNvPicPr>
          <p:nvPr/>
        </p:nvPicPr>
        <p:blipFill>
          <a:blip r:embed="rId2" cstate="print">
            <a:lum bright="-10000" contrast="10000"/>
          </a:blip>
          <a:srcRect t="28321"/>
          <a:stretch>
            <a:fillRect/>
          </a:stretch>
        </p:blipFill>
        <p:spPr>
          <a:xfrm>
            <a:off x="0" y="0"/>
            <a:ext cx="9144000" cy="4332361"/>
          </a:xfrm>
          <a:prstGeom prst="rect">
            <a:avLst/>
          </a:prstGeom>
        </p:spPr>
      </p:pic>
      <p:sp>
        <p:nvSpPr>
          <p:cNvPr id="5" name="Subtitle 4"/>
          <p:cNvSpPr>
            <a:spLocks noGrp="1"/>
          </p:cNvSpPr>
          <p:nvPr>
            <p:ph type="subTitle" idx="1"/>
          </p:nvPr>
        </p:nvSpPr>
        <p:spPr>
          <a:xfrm>
            <a:off x="0" y="4267200"/>
            <a:ext cx="9144000" cy="2590800"/>
          </a:xfrm>
          <a:solidFill>
            <a:schemeClr val="tx1">
              <a:alpha val="60000"/>
            </a:schemeClr>
          </a:solidFill>
        </p:spPr>
        <p:txBody>
          <a:bodyPr>
            <a:noAutofit/>
          </a:bodyPr>
          <a:lstStyle/>
          <a:p>
            <a:pPr>
              <a:lnSpc>
                <a:spcPts val="3000"/>
              </a:lnSpc>
              <a:spcBef>
                <a:spcPts val="0"/>
              </a:spcBef>
            </a:pPr>
            <a:r>
              <a:rPr lang="en-US" sz="3000" dirty="0" smtClean="0"/>
              <a:t>When somebody has been so unkind to you,</a:t>
            </a:r>
            <a:br>
              <a:rPr lang="en-US" sz="3000" dirty="0" smtClean="0"/>
            </a:br>
            <a:r>
              <a:rPr lang="en-US" sz="3000" dirty="0" smtClean="0"/>
              <a:t>Some word spoken that pierces you </a:t>
            </a:r>
          </a:p>
          <a:p>
            <a:pPr>
              <a:lnSpc>
                <a:spcPts val="3000"/>
              </a:lnSpc>
              <a:spcBef>
                <a:spcPts val="0"/>
              </a:spcBef>
            </a:pPr>
            <a:r>
              <a:rPr lang="en-US" sz="3000" dirty="0" smtClean="0"/>
              <a:t>through and through.</a:t>
            </a:r>
          </a:p>
          <a:p>
            <a:pPr>
              <a:lnSpc>
                <a:spcPts val="3000"/>
              </a:lnSpc>
              <a:spcBef>
                <a:spcPts val="0"/>
              </a:spcBef>
            </a:pPr>
            <a:r>
              <a:rPr lang="en-US" sz="3000" dirty="0" smtClean="0"/>
              <a:t>Think how He was beguiled, </a:t>
            </a:r>
          </a:p>
          <a:p>
            <a:pPr>
              <a:lnSpc>
                <a:spcPts val="3000"/>
              </a:lnSpc>
              <a:spcBef>
                <a:spcPts val="0"/>
              </a:spcBef>
            </a:pPr>
            <a:r>
              <a:rPr lang="en-US" sz="3000" dirty="0" smtClean="0"/>
              <a:t>spat upon and reviled,</a:t>
            </a:r>
            <a:br>
              <a:rPr lang="en-US" sz="3000" dirty="0" smtClean="0"/>
            </a:br>
            <a:r>
              <a:rPr lang="en-US" sz="3000" dirty="0" smtClean="0"/>
              <a:t>Let the beauty of Jesus be seen in you.</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esus seen in me.jpg"/>
          <p:cNvPicPr>
            <a:picLocks noChangeAspect="1"/>
          </p:cNvPicPr>
          <p:nvPr/>
        </p:nvPicPr>
        <p:blipFill>
          <a:blip r:embed="rId2" cstate="print">
            <a:lum bright="-10000" contrast="10000"/>
          </a:blip>
          <a:srcRect t="28321"/>
          <a:stretch>
            <a:fillRect/>
          </a:stretch>
        </p:blipFill>
        <p:spPr>
          <a:xfrm>
            <a:off x="0" y="0"/>
            <a:ext cx="9144000" cy="4332361"/>
          </a:xfrm>
          <a:prstGeom prst="rect">
            <a:avLst/>
          </a:prstGeom>
        </p:spPr>
      </p:pic>
      <p:sp>
        <p:nvSpPr>
          <p:cNvPr id="4" name="Title 3"/>
          <p:cNvSpPr>
            <a:spLocks noGrp="1"/>
          </p:cNvSpPr>
          <p:nvPr>
            <p:ph type="title"/>
          </p:nvPr>
        </p:nvSpPr>
        <p:spPr>
          <a:xfrm>
            <a:off x="381000" y="304800"/>
            <a:ext cx="5181600" cy="1143000"/>
          </a:xfrm>
          <a:solidFill>
            <a:schemeClr val="tx1">
              <a:alpha val="75000"/>
            </a:schemeClr>
          </a:solidFill>
        </p:spPr>
        <p:txBody>
          <a:bodyPr>
            <a:normAutofit fontScale="90000"/>
          </a:bodyPr>
          <a:lstStyle/>
          <a:p>
            <a:r>
              <a:rPr lang="en-US" dirty="0" smtClean="0"/>
              <a:t>Remember His example</a:t>
            </a:r>
            <a:endParaRPr lang="en-US" dirty="0"/>
          </a:p>
        </p:txBody>
      </p:sp>
      <p:sp>
        <p:nvSpPr>
          <p:cNvPr id="5" name="Subtitle 4"/>
          <p:cNvSpPr>
            <a:spLocks noGrp="1"/>
          </p:cNvSpPr>
          <p:nvPr>
            <p:ph idx="1"/>
          </p:nvPr>
        </p:nvSpPr>
        <p:spPr>
          <a:xfrm>
            <a:off x="0" y="4343400"/>
            <a:ext cx="9144000" cy="2514600"/>
          </a:xfrm>
          <a:solidFill>
            <a:schemeClr val="tx1">
              <a:alpha val="60000"/>
            </a:schemeClr>
          </a:solidFill>
        </p:spPr>
        <p:txBody>
          <a:bodyPr>
            <a:noAutofit/>
          </a:bodyPr>
          <a:lstStyle/>
          <a:p>
            <a:pPr>
              <a:lnSpc>
                <a:spcPts val="2100"/>
              </a:lnSpc>
            </a:pPr>
            <a:r>
              <a:rPr lang="en-US" sz="2400" dirty="0" smtClean="0"/>
              <a:t>1 Pet 2:21-24 For to this you were called, because Christ also suffered for us, leaving us an example, that you should follow His steps: "Who committed no sin, Nor was deceit found in His mouth";  who, when He was reviled, did not revile in return; when He suffered, He did not threaten, but committed Himself to Him who judges righteously;  who Himself bore our sins in His own body on the tree, that we, having died to sins, might live for righteousness — by whose stripes you were healed. </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erve others.jpg"/>
          <p:cNvPicPr>
            <a:picLocks noChangeAspect="1"/>
          </p:cNvPicPr>
          <p:nvPr/>
        </p:nvPicPr>
        <p:blipFill>
          <a:blip r:embed="rId2" cstate="print">
            <a:lum bright="-15000" contrast="10000"/>
          </a:blip>
          <a:stretch>
            <a:fillRect/>
          </a:stretch>
        </p:blipFill>
        <p:spPr>
          <a:xfrm>
            <a:off x="0" y="0"/>
            <a:ext cx="9144000" cy="6604000"/>
          </a:xfrm>
          <a:prstGeom prst="rect">
            <a:avLst/>
          </a:prstGeom>
        </p:spPr>
      </p:pic>
      <p:sp>
        <p:nvSpPr>
          <p:cNvPr id="8" name="Subtitle 4"/>
          <p:cNvSpPr>
            <a:spLocks noGrp="1"/>
          </p:cNvSpPr>
          <p:nvPr>
            <p:ph type="subTitle" idx="1"/>
          </p:nvPr>
        </p:nvSpPr>
        <p:spPr>
          <a:xfrm>
            <a:off x="0" y="4953000"/>
            <a:ext cx="9144000" cy="1905000"/>
          </a:xfrm>
          <a:solidFill>
            <a:schemeClr val="tx1">
              <a:alpha val="70000"/>
            </a:schemeClr>
          </a:solidFill>
        </p:spPr>
        <p:txBody>
          <a:bodyPr>
            <a:noAutofit/>
          </a:bodyPr>
          <a:lstStyle/>
          <a:p>
            <a:pPr>
              <a:lnSpc>
                <a:spcPts val="3000"/>
              </a:lnSpc>
              <a:spcBef>
                <a:spcPts val="0"/>
              </a:spcBef>
            </a:pPr>
            <a:r>
              <a:rPr lang="en-US" sz="3200" dirty="0" smtClean="0"/>
              <a:t>From the dawn of the morning till close of day,</a:t>
            </a:r>
            <a:br>
              <a:rPr lang="en-US" sz="3200" dirty="0" smtClean="0"/>
            </a:br>
            <a:r>
              <a:rPr lang="en-US" sz="3200" dirty="0" smtClean="0"/>
              <a:t>In example in deeds and in all you say,</a:t>
            </a:r>
            <a:br>
              <a:rPr lang="en-US" sz="3200" dirty="0" smtClean="0"/>
            </a:br>
            <a:r>
              <a:rPr lang="en-US" sz="3200" dirty="0" smtClean="0"/>
              <a:t>Lay your gifts at His feet, ever strive to keep sweet</a:t>
            </a:r>
            <a:br>
              <a:rPr lang="en-US" sz="3200" dirty="0" smtClean="0"/>
            </a:br>
            <a:r>
              <a:rPr lang="en-US" sz="3200" dirty="0" smtClean="0"/>
              <a:t>Let the beauty of Jesus be seen in you.</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txBox="1">
            <a:spLocks/>
          </p:cNvSpPr>
          <p:nvPr/>
        </p:nvSpPr>
        <p:spPr>
          <a:xfrm>
            <a:off x="0" y="3733800"/>
            <a:ext cx="9144000" cy="3124200"/>
          </a:xfrm>
          <a:prstGeom prst="rect">
            <a:avLst/>
          </a:prstGeom>
          <a:solidFill>
            <a:schemeClr val="tx1">
              <a:alpha val="70000"/>
            </a:schemeClr>
          </a:solidFill>
        </p:spPr>
        <p:txBody>
          <a:bodyPr vert="horz" lIns="91440" tIns="45720" rIns="91440" bIns="45720" rtlCol="0">
            <a:noAutofit/>
          </a:bodyPr>
          <a:lstStyle/>
          <a:p>
            <a:pPr marL="342900" marR="0" lvl="0" indent="-342900" algn="l" defTabSz="914400" rtl="0" eaLnBrk="1" fontAlgn="auto" latinLnBrk="0" hangingPunct="1">
              <a:lnSpc>
                <a:spcPts val="3000"/>
              </a:lnSpc>
              <a:spcBef>
                <a:spcPts val="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endParaRPr>
          </a:p>
        </p:txBody>
      </p:sp>
      <p:pic>
        <p:nvPicPr>
          <p:cNvPr id="2" name="Picture 1" descr="Columbia River Mt Hood.jpg"/>
          <p:cNvPicPr>
            <a:picLocks noChangeAspect="1"/>
          </p:cNvPicPr>
          <p:nvPr/>
        </p:nvPicPr>
        <p:blipFill>
          <a:blip r:embed="rId2" cstate="print"/>
          <a:stretch>
            <a:fillRect/>
          </a:stretch>
        </p:blipFill>
        <p:spPr>
          <a:xfrm>
            <a:off x="0" y="1295400"/>
            <a:ext cx="9144000" cy="2481943"/>
          </a:xfrm>
          <a:prstGeom prst="rect">
            <a:avLst/>
          </a:prstGeom>
        </p:spPr>
      </p:pic>
      <p:sp>
        <p:nvSpPr>
          <p:cNvPr id="3" name="Title 2"/>
          <p:cNvSpPr>
            <a:spLocks noGrp="1"/>
          </p:cNvSpPr>
          <p:nvPr>
            <p:ph type="title"/>
          </p:nvPr>
        </p:nvSpPr>
        <p:spPr/>
        <p:txBody>
          <a:bodyPr>
            <a:normAutofit fontScale="90000"/>
          </a:bodyPr>
          <a:lstStyle/>
          <a:p>
            <a:r>
              <a:rPr lang="en-US" dirty="0" smtClean="0"/>
              <a:t>Let Jesus Be Seen in You</a:t>
            </a:r>
            <a:endParaRPr lang="en-US" dirty="0"/>
          </a:p>
        </p:txBody>
      </p:sp>
      <p:sp>
        <p:nvSpPr>
          <p:cNvPr id="4" name="Content Placeholder 3"/>
          <p:cNvSpPr>
            <a:spLocks noGrp="1"/>
          </p:cNvSpPr>
          <p:nvPr>
            <p:ph idx="1"/>
          </p:nvPr>
        </p:nvSpPr>
        <p:spPr>
          <a:xfrm>
            <a:off x="457200" y="3886200"/>
            <a:ext cx="8229600" cy="2819400"/>
          </a:xfrm>
        </p:spPr>
        <p:txBody>
          <a:bodyPr>
            <a:normAutofit fontScale="85000" lnSpcReduction="10000"/>
          </a:bodyPr>
          <a:lstStyle/>
          <a:p>
            <a:r>
              <a:rPr lang="en-US" dirty="0" smtClean="0"/>
              <a:t>Luke 9:23"If anyone desires to come after Me, let him deny himself, and take up his cross daily, and follow Me. </a:t>
            </a:r>
          </a:p>
          <a:p>
            <a:r>
              <a:rPr lang="en-US" dirty="0" smtClean="0"/>
              <a:t>Colossians 3:17 And whatever you do in word or deed, do all in the name of the Lord Jesus, giving thanks to God the Father through Him.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5105400" cy="1189038"/>
          </a:xfrm>
        </p:spPr>
        <p:txBody>
          <a:bodyPr>
            <a:normAutofit/>
          </a:bodyPr>
          <a:lstStyle/>
          <a:p>
            <a:r>
              <a:rPr lang="en-US" dirty="0" smtClean="0"/>
              <a:t>When Jesus is in us..</a:t>
            </a:r>
            <a:endParaRPr lang="en-US" dirty="0"/>
          </a:p>
        </p:txBody>
      </p:sp>
      <p:sp>
        <p:nvSpPr>
          <p:cNvPr id="7" name="Content Placeholder 6"/>
          <p:cNvSpPr>
            <a:spLocks noGrp="1"/>
          </p:cNvSpPr>
          <p:nvPr>
            <p:ph idx="1"/>
          </p:nvPr>
        </p:nvSpPr>
        <p:spPr>
          <a:xfrm>
            <a:off x="533400" y="1676400"/>
            <a:ext cx="8229600" cy="4419600"/>
          </a:xfrm>
        </p:spPr>
        <p:txBody>
          <a:bodyPr>
            <a:normAutofit/>
          </a:bodyPr>
          <a:lstStyle/>
          <a:p>
            <a:pPr>
              <a:lnSpc>
                <a:spcPts val="3400"/>
              </a:lnSpc>
            </a:pPr>
            <a:r>
              <a:rPr lang="en-US" sz="3200" dirty="0" smtClean="0"/>
              <a:t>Romans 8:1 There is therefore now no condemnation to </a:t>
            </a:r>
            <a:r>
              <a:rPr lang="en-US" sz="3200" dirty="0" smtClean="0">
                <a:solidFill>
                  <a:srgbClr val="FFC000"/>
                </a:solidFill>
                <a:effectLst>
                  <a:glow rad="101600">
                    <a:schemeClr val="tx1">
                      <a:alpha val="40000"/>
                    </a:schemeClr>
                  </a:glow>
                  <a:innerShdw blurRad="63500" dist="50800" dir="18900000">
                    <a:prstClr val="black">
                      <a:alpha val="50000"/>
                    </a:prstClr>
                  </a:innerShdw>
                </a:effectLst>
              </a:rPr>
              <a:t>those who are in Christ Jesus</a:t>
            </a:r>
            <a:r>
              <a:rPr lang="en-US" sz="3200" dirty="0" smtClean="0"/>
              <a:t>, who do not walk according to the flesh, but according to the Spirit. </a:t>
            </a:r>
          </a:p>
          <a:p>
            <a:pPr>
              <a:lnSpc>
                <a:spcPts val="3400"/>
              </a:lnSpc>
            </a:pPr>
            <a:r>
              <a:rPr lang="en-US" sz="3200" dirty="0" smtClean="0"/>
              <a:t>Rom 8:10 And </a:t>
            </a:r>
            <a:r>
              <a:rPr lang="en-US" sz="3200" dirty="0" smtClean="0">
                <a:solidFill>
                  <a:srgbClr val="FFC000"/>
                </a:solidFill>
                <a:effectLst>
                  <a:glow rad="101600">
                    <a:schemeClr val="tx1">
                      <a:alpha val="40000"/>
                    </a:schemeClr>
                  </a:glow>
                  <a:innerShdw blurRad="63500" dist="50800" dir="18900000">
                    <a:prstClr val="black">
                      <a:alpha val="50000"/>
                    </a:prstClr>
                  </a:innerShdw>
                </a:effectLst>
              </a:rPr>
              <a:t>if Christ is in you</a:t>
            </a:r>
            <a:r>
              <a:rPr lang="en-US" sz="3200" dirty="0" smtClean="0"/>
              <a:t>, the body is dead because of sin, but the Spirit is life because of righteousness.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rk-blue-background 02.jpg"/>
          <p:cNvPicPr>
            <a:picLocks noChangeAspect="1"/>
          </p:cNvPicPr>
          <p:nvPr/>
        </p:nvPicPr>
        <p:blipFill>
          <a:blip r:embed="rId2" cstate="print">
            <a:lum bright="-35000" contrast="10000"/>
          </a:blip>
          <a:srcRect r="14845" b="18000"/>
          <a:stretch>
            <a:fillRect/>
          </a:stretch>
        </p:blipFill>
        <p:spPr>
          <a:xfrm>
            <a:off x="0" y="0"/>
            <a:ext cx="9144002" cy="6858000"/>
          </a:xfrm>
          <a:prstGeom prst="rect">
            <a:avLst/>
          </a:prstGeom>
        </p:spPr>
      </p:pic>
      <p:sp>
        <p:nvSpPr>
          <p:cNvPr id="6" name="Title 5"/>
          <p:cNvSpPr>
            <a:spLocks noGrp="1"/>
          </p:cNvSpPr>
          <p:nvPr>
            <p:ph type="ctrTitle"/>
          </p:nvPr>
        </p:nvSpPr>
        <p:spPr>
          <a:xfrm>
            <a:off x="685800" y="381000"/>
            <a:ext cx="7772400" cy="1066800"/>
          </a:xfrm>
        </p:spPr>
        <p:txBody>
          <a:bodyPr/>
          <a:lstStyle/>
          <a:p>
            <a:r>
              <a:rPr lang="en-US" dirty="0" smtClean="0"/>
              <a:t>Let Jesus Be Seen in Me</a:t>
            </a:r>
            <a:endParaRPr lang="en-US" dirty="0"/>
          </a:p>
        </p:txBody>
      </p:sp>
      <p:sp>
        <p:nvSpPr>
          <p:cNvPr id="7" name="Subtitle 6"/>
          <p:cNvSpPr>
            <a:spLocks noGrp="1"/>
          </p:cNvSpPr>
          <p:nvPr>
            <p:ph type="subTitle" idx="1"/>
          </p:nvPr>
        </p:nvSpPr>
        <p:spPr>
          <a:xfrm>
            <a:off x="1447800" y="5791200"/>
            <a:ext cx="6400800" cy="762000"/>
          </a:xfrm>
        </p:spPr>
        <p:txBody>
          <a:bodyPr/>
          <a:lstStyle/>
          <a:p>
            <a:r>
              <a:rPr lang="en-US" dirty="0" smtClean="0"/>
              <a:t>Romans 8:1-10</a:t>
            </a:r>
            <a:endParaRPr lang="en-US" dirty="0"/>
          </a:p>
        </p:txBody>
      </p:sp>
      <p:pic>
        <p:nvPicPr>
          <p:cNvPr id="5" name="Picture 4" descr="Rom-6New-life-in-Jesus.jpg"/>
          <p:cNvPicPr>
            <a:picLocks noChangeAspect="1"/>
          </p:cNvPicPr>
          <p:nvPr/>
        </p:nvPicPr>
        <p:blipFill>
          <a:blip r:embed="rId3" cstate="print">
            <a:lum bright="-10000" contrast="10000"/>
          </a:blip>
          <a:stretch>
            <a:fillRect/>
          </a:stretch>
        </p:blipFill>
        <p:spPr>
          <a:xfrm>
            <a:off x="0" y="1752600"/>
            <a:ext cx="9144000" cy="3886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eautiful lake.jpg"/>
          <p:cNvPicPr>
            <a:picLocks noChangeAspect="1"/>
          </p:cNvPicPr>
          <p:nvPr/>
        </p:nvPicPr>
        <p:blipFill>
          <a:blip r:embed="rId2" cstate="print"/>
          <a:stretch>
            <a:fillRect/>
          </a:stretch>
        </p:blipFill>
        <p:spPr>
          <a:xfrm>
            <a:off x="0" y="0"/>
            <a:ext cx="9144000" cy="5391150"/>
          </a:xfrm>
          <a:prstGeom prst="rect">
            <a:avLst/>
          </a:prstGeom>
        </p:spPr>
      </p:pic>
      <p:sp>
        <p:nvSpPr>
          <p:cNvPr id="5" name="Subtitle 4"/>
          <p:cNvSpPr>
            <a:spLocks noGrp="1"/>
          </p:cNvSpPr>
          <p:nvPr>
            <p:ph type="subTitle" idx="1"/>
          </p:nvPr>
        </p:nvSpPr>
        <p:spPr>
          <a:xfrm>
            <a:off x="0" y="4800600"/>
            <a:ext cx="9144000" cy="2057400"/>
          </a:xfrm>
          <a:solidFill>
            <a:schemeClr val="tx1">
              <a:alpha val="60000"/>
            </a:schemeClr>
          </a:solidFill>
        </p:spPr>
        <p:txBody>
          <a:bodyPr>
            <a:normAutofit lnSpcReduction="10000"/>
          </a:bodyPr>
          <a:lstStyle/>
          <a:p>
            <a:r>
              <a:rPr lang="en-US" sz="3400" dirty="0" smtClean="0"/>
              <a:t>Let the beauty of Jesus be seen in me,</a:t>
            </a:r>
            <a:br>
              <a:rPr lang="en-US" sz="3400" dirty="0" smtClean="0"/>
            </a:br>
            <a:r>
              <a:rPr lang="en-US" sz="3400" dirty="0" smtClean="0"/>
              <a:t>All His wonderful passion and purity.</a:t>
            </a:r>
            <a:br>
              <a:rPr lang="en-US" sz="3400" dirty="0" smtClean="0"/>
            </a:br>
            <a:r>
              <a:rPr lang="en-US" sz="3400" dirty="0" smtClean="0"/>
              <a:t>May His Spirit divine all my being refine</a:t>
            </a:r>
            <a:br>
              <a:rPr lang="en-US" sz="3400" dirty="0" smtClean="0"/>
            </a:br>
            <a:r>
              <a:rPr lang="en-US" sz="3400" dirty="0" smtClean="0"/>
              <a:t>Let the beauty of Jesus be seen in me.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attle-view of Mt Rainier.jpg"/>
          <p:cNvPicPr>
            <a:picLocks noChangeAspect="1"/>
          </p:cNvPicPr>
          <p:nvPr/>
        </p:nvPicPr>
        <p:blipFill>
          <a:blip r:embed="rId2" cstate="print">
            <a:lum bright="-20000" contrast="10000"/>
          </a:blip>
          <a:stretch>
            <a:fillRect/>
          </a:stretch>
        </p:blipFill>
        <p:spPr>
          <a:xfrm>
            <a:off x="0" y="0"/>
            <a:ext cx="9144000" cy="6172200"/>
          </a:xfrm>
          <a:prstGeom prst="rect">
            <a:avLst/>
          </a:prstGeom>
        </p:spPr>
      </p:pic>
      <p:sp>
        <p:nvSpPr>
          <p:cNvPr id="3" name="Subtitle 4"/>
          <p:cNvSpPr txBox="1">
            <a:spLocks/>
          </p:cNvSpPr>
          <p:nvPr/>
        </p:nvSpPr>
        <p:spPr>
          <a:xfrm>
            <a:off x="0" y="5867400"/>
            <a:ext cx="9144000" cy="990600"/>
          </a:xfrm>
          <a:prstGeom prst="rect">
            <a:avLst/>
          </a:prstGeom>
          <a:solidFill>
            <a:schemeClr val="tx1">
              <a:alpha val="60000"/>
            </a:schemeClr>
          </a:solidFill>
        </p:spPr>
        <p:txBody>
          <a:bodyPr anchor="ct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4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rPr>
              <a:t>Beauty</a:t>
            </a:r>
            <a:r>
              <a:rPr kumimoji="0" lang="en-US" sz="3400" b="0" i="0" u="none" strike="noStrike" kern="1200" cap="none" spc="0" normalizeH="0" noProof="0" dirty="0" smtClean="0">
                <a:ln>
                  <a:noFill/>
                </a:ln>
                <a:solidFill>
                  <a:schemeClr val="bg1"/>
                </a:solidFill>
                <a:effectLst/>
                <a:uLnTx/>
                <a:uFillTx/>
                <a:latin typeface="Georgia" pitchFamily="18" charset="0"/>
                <a:ea typeface="Tahoma" pitchFamily="34" charset="0"/>
                <a:cs typeface="Tahoma" pitchFamily="34" charset="0"/>
              </a:rPr>
              <a:t> attracts our attention.. </a:t>
            </a:r>
            <a:endParaRPr kumimoji="0" lang="en-US" sz="34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kagit-Valley-Tulip-Festival.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3" name="Subtitle 4"/>
          <p:cNvSpPr txBox="1">
            <a:spLocks/>
          </p:cNvSpPr>
          <p:nvPr/>
        </p:nvSpPr>
        <p:spPr>
          <a:xfrm>
            <a:off x="0" y="5943600"/>
            <a:ext cx="9144000" cy="914400"/>
          </a:xfrm>
          <a:prstGeom prst="rect">
            <a:avLst/>
          </a:prstGeom>
          <a:solidFill>
            <a:schemeClr val="tx1">
              <a:alpha val="70000"/>
            </a:schemeClr>
          </a:solidFill>
        </p:spPr>
        <p:txBody>
          <a:bodyPr anchor="ct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4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rPr>
              <a:t>We see beauty every</a:t>
            </a:r>
            <a:r>
              <a:rPr kumimoji="0" lang="en-US" sz="3400" b="0" i="0" u="none" strike="noStrike" kern="1200" cap="none" spc="0" normalizeH="0" noProof="0" dirty="0" smtClean="0">
                <a:ln>
                  <a:noFill/>
                </a:ln>
                <a:solidFill>
                  <a:schemeClr val="bg1"/>
                </a:solidFill>
                <a:effectLst/>
                <a:uLnTx/>
                <a:uFillTx/>
                <a:latin typeface="Georgia" pitchFamily="18" charset="0"/>
                <a:ea typeface="Tahoma" pitchFamily="34" charset="0"/>
                <a:cs typeface="Tahoma" pitchFamily="34" charset="0"/>
              </a:rPr>
              <a:t> day.. </a:t>
            </a:r>
            <a:endParaRPr kumimoji="0" lang="en-US" sz="34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by-Throated-Hummingbird.jpg"/>
          <p:cNvPicPr>
            <a:picLocks noChangeAspect="1"/>
          </p:cNvPicPr>
          <p:nvPr/>
        </p:nvPicPr>
        <p:blipFill>
          <a:blip r:embed="rId2" cstate="print"/>
          <a:stretch>
            <a:fillRect/>
          </a:stretch>
        </p:blipFill>
        <p:spPr>
          <a:xfrm>
            <a:off x="0" y="0"/>
            <a:ext cx="9144000" cy="6096000"/>
          </a:xfrm>
          <a:prstGeom prst="rect">
            <a:avLst/>
          </a:prstGeom>
        </p:spPr>
      </p:pic>
      <p:sp>
        <p:nvSpPr>
          <p:cNvPr id="3" name="Subtitle 4"/>
          <p:cNvSpPr txBox="1">
            <a:spLocks/>
          </p:cNvSpPr>
          <p:nvPr/>
        </p:nvSpPr>
        <p:spPr>
          <a:xfrm>
            <a:off x="0" y="6019800"/>
            <a:ext cx="9144000" cy="838200"/>
          </a:xfrm>
          <a:prstGeom prst="rect">
            <a:avLst/>
          </a:prstGeom>
          <a:solidFill>
            <a:schemeClr val="tx1">
              <a:alpha val="70000"/>
            </a:schemeClr>
          </a:solidFill>
        </p:spPr>
        <p:txBody>
          <a:bodyPr anchor="ct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4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rPr>
              <a:t>Birds</a:t>
            </a:r>
            <a:r>
              <a:rPr kumimoji="0" lang="en-US" sz="3400" b="0" i="0" u="none" strike="noStrike" kern="1200" cap="none" spc="0" normalizeH="0" noProof="0" dirty="0" smtClean="0">
                <a:ln>
                  <a:noFill/>
                </a:ln>
                <a:solidFill>
                  <a:schemeClr val="bg1"/>
                </a:solidFill>
                <a:effectLst/>
                <a:uLnTx/>
                <a:uFillTx/>
                <a:latin typeface="Georgia" pitchFamily="18" charset="0"/>
                <a:ea typeface="Tahoma" pitchFamily="34" charset="0"/>
                <a:cs typeface="Tahoma" pitchFamily="34" charset="0"/>
              </a:rPr>
              <a:t> .. </a:t>
            </a:r>
            <a:endParaRPr kumimoji="0" lang="en-US" sz="34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nset 3.jpg"/>
          <p:cNvPicPr>
            <a:picLocks noChangeAspect="1"/>
          </p:cNvPicPr>
          <p:nvPr/>
        </p:nvPicPr>
        <p:blipFill>
          <a:blip r:embed="rId2" cstate="print">
            <a:lum bright="-5000" contrast="10000"/>
          </a:blip>
          <a:srcRect l="1222" t="2171" r="1222" b="2171"/>
          <a:stretch>
            <a:fillRect/>
          </a:stretch>
        </p:blipFill>
        <p:spPr>
          <a:xfrm>
            <a:off x="0" y="0"/>
            <a:ext cx="9144000" cy="6019800"/>
          </a:xfrm>
          <a:prstGeom prst="rect">
            <a:avLst/>
          </a:prstGeom>
          <a:ln>
            <a:noFill/>
          </a:ln>
        </p:spPr>
      </p:pic>
      <p:sp>
        <p:nvSpPr>
          <p:cNvPr id="8" name="Subtitle 4"/>
          <p:cNvSpPr txBox="1">
            <a:spLocks/>
          </p:cNvSpPr>
          <p:nvPr/>
        </p:nvSpPr>
        <p:spPr>
          <a:xfrm>
            <a:off x="0" y="5943600"/>
            <a:ext cx="9144000" cy="914400"/>
          </a:xfrm>
          <a:prstGeom prst="rect">
            <a:avLst/>
          </a:prstGeom>
          <a:solidFill>
            <a:schemeClr val="tx1">
              <a:alpha val="70000"/>
            </a:schemeClr>
          </a:solidFill>
        </p:spPr>
        <p:txBody>
          <a:bodyPr anchor="ct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4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rPr>
              <a:t>Sunsets</a:t>
            </a:r>
            <a:r>
              <a:rPr kumimoji="0" lang="en-US" sz="3400" b="0" i="0" u="none" strike="noStrike" kern="1200" cap="none" spc="0" normalizeH="0" noProof="0" dirty="0" smtClean="0">
                <a:ln>
                  <a:noFill/>
                </a:ln>
                <a:solidFill>
                  <a:schemeClr val="bg1"/>
                </a:solidFill>
                <a:effectLst/>
                <a:uLnTx/>
                <a:uFillTx/>
                <a:latin typeface="Georgia" pitchFamily="18" charset="0"/>
                <a:ea typeface="Tahoma" pitchFamily="34" charset="0"/>
                <a:cs typeface="Tahoma" pitchFamily="34" charset="0"/>
              </a:rPr>
              <a:t> .. </a:t>
            </a:r>
            <a:endParaRPr kumimoji="0" lang="en-US" sz="34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kaleidoscope.jpg"/>
          <p:cNvPicPr>
            <a:picLocks noChangeAspect="1"/>
          </p:cNvPicPr>
          <p:nvPr/>
        </p:nvPicPr>
        <p:blipFill>
          <a:blip r:embed="rId2" cstate="print"/>
          <a:stretch>
            <a:fillRect/>
          </a:stretch>
        </p:blipFill>
        <p:spPr>
          <a:xfrm>
            <a:off x="1676400" y="457200"/>
            <a:ext cx="5181600" cy="2560574"/>
          </a:xfrm>
          <a:prstGeom prst="rect">
            <a:avLst/>
          </a:prstGeom>
        </p:spPr>
      </p:pic>
      <p:pic>
        <p:nvPicPr>
          <p:cNvPr id="3" name="Picture 2" descr="kaleidoscope pattern 01.jpg"/>
          <p:cNvPicPr>
            <a:picLocks noChangeAspect="1"/>
          </p:cNvPicPr>
          <p:nvPr/>
        </p:nvPicPr>
        <p:blipFill>
          <a:blip r:embed="rId3" cstate="print"/>
          <a:stretch>
            <a:fillRect/>
          </a:stretch>
        </p:blipFill>
        <p:spPr>
          <a:xfrm>
            <a:off x="457200" y="3200400"/>
            <a:ext cx="3810000" cy="2362200"/>
          </a:xfrm>
          <a:prstGeom prst="rect">
            <a:avLst/>
          </a:prstGeom>
        </p:spPr>
      </p:pic>
      <p:pic>
        <p:nvPicPr>
          <p:cNvPr id="4" name="Picture 3" descr="kaleidoscope pattern 02.jpg"/>
          <p:cNvPicPr>
            <a:picLocks noChangeAspect="1"/>
          </p:cNvPicPr>
          <p:nvPr/>
        </p:nvPicPr>
        <p:blipFill>
          <a:blip r:embed="rId4" cstate="print"/>
          <a:stretch>
            <a:fillRect/>
          </a:stretch>
        </p:blipFill>
        <p:spPr>
          <a:xfrm>
            <a:off x="4572000" y="3200400"/>
            <a:ext cx="4218214" cy="2362200"/>
          </a:xfrm>
          <a:prstGeom prst="rect">
            <a:avLst/>
          </a:prstGeom>
        </p:spPr>
      </p:pic>
      <p:sp>
        <p:nvSpPr>
          <p:cNvPr id="5" name="Subtitle 4"/>
          <p:cNvSpPr txBox="1">
            <a:spLocks/>
          </p:cNvSpPr>
          <p:nvPr/>
        </p:nvSpPr>
        <p:spPr>
          <a:xfrm>
            <a:off x="0" y="5943600"/>
            <a:ext cx="9144000" cy="914400"/>
          </a:xfrm>
          <a:prstGeom prst="rect">
            <a:avLst/>
          </a:prstGeom>
          <a:solidFill>
            <a:schemeClr val="tx1"/>
          </a:solidFill>
        </p:spPr>
        <p:txBody>
          <a:bodyPr anchor="ct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4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rPr>
              <a:t>Kaleidoscope</a:t>
            </a:r>
            <a:r>
              <a:rPr kumimoji="0" lang="en-US" sz="3400" b="0" i="0" u="none" strike="noStrike" kern="1200" cap="none" spc="0" normalizeH="0" noProof="0" dirty="0" smtClean="0">
                <a:ln>
                  <a:noFill/>
                </a:ln>
                <a:solidFill>
                  <a:schemeClr val="bg1"/>
                </a:solidFill>
                <a:effectLst/>
                <a:uLnTx/>
                <a:uFillTx/>
                <a:latin typeface="Georgia" pitchFamily="18" charset="0"/>
                <a:ea typeface="Tahoma" pitchFamily="34" charset="0"/>
                <a:cs typeface="Tahoma" pitchFamily="34" charset="0"/>
              </a:rPr>
              <a:t> .. </a:t>
            </a:r>
            <a:r>
              <a:rPr lang="en-US" sz="3400" dirty="0" smtClean="0">
                <a:solidFill>
                  <a:schemeClr val="bg1"/>
                </a:solidFill>
                <a:latin typeface="Georgia" pitchFamily="18" charset="0"/>
                <a:ea typeface="Tahoma" pitchFamily="34" charset="0"/>
                <a:cs typeface="Tahoma" pitchFamily="34" charset="0"/>
              </a:rPr>
              <a:t>beauty from pieces of glass</a:t>
            </a:r>
            <a:r>
              <a:rPr kumimoji="0" lang="en-US" sz="3400" b="0" i="0" u="none" strike="noStrike" kern="1200" cap="none" spc="0" normalizeH="0" noProof="0" dirty="0" smtClean="0">
                <a:ln>
                  <a:noFill/>
                </a:ln>
                <a:solidFill>
                  <a:schemeClr val="bg1"/>
                </a:solidFill>
                <a:effectLst/>
                <a:uLnTx/>
                <a:uFillTx/>
                <a:latin typeface="Georgia" pitchFamily="18" charset="0"/>
                <a:ea typeface="Tahoma" pitchFamily="34" charset="0"/>
                <a:cs typeface="Tahoma" pitchFamily="34" charset="0"/>
              </a:rPr>
              <a:t> </a:t>
            </a:r>
            <a:endParaRPr kumimoji="0" lang="en-US" sz="34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llow 080514.jpg"/>
          <p:cNvPicPr>
            <a:picLocks noChangeAspect="1"/>
          </p:cNvPicPr>
          <p:nvPr/>
        </p:nvPicPr>
        <p:blipFill>
          <a:blip r:embed="rId2" cstate="print">
            <a:lum bright="5000" contrast="10000"/>
          </a:blip>
          <a:stretch>
            <a:fillRect/>
          </a:stretch>
        </p:blipFill>
        <p:spPr>
          <a:xfrm>
            <a:off x="0" y="0"/>
            <a:ext cx="9144000" cy="6019800"/>
          </a:xfrm>
          <a:prstGeom prst="rect">
            <a:avLst/>
          </a:prstGeom>
        </p:spPr>
      </p:pic>
      <p:sp>
        <p:nvSpPr>
          <p:cNvPr id="4" name="Subtitle 4"/>
          <p:cNvSpPr txBox="1">
            <a:spLocks/>
          </p:cNvSpPr>
          <p:nvPr/>
        </p:nvSpPr>
        <p:spPr>
          <a:xfrm>
            <a:off x="0" y="5943600"/>
            <a:ext cx="9144000" cy="914400"/>
          </a:xfrm>
          <a:prstGeom prst="rect">
            <a:avLst/>
          </a:prstGeom>
          <a:solidFill>
            <a:schemeClr val="tx1"/>
          </a:solidFill>
        </p:spPr>
        <p:txBody>
          <a:bodyPr anchor="ct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4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rPr>
              <a:t>Your</a:t>
            </a:r>
            <a:r>
              <a:rPr kumimoji="0" lang="en-US" sz="3400" b="0" i="0" u="none" strike="noStrike" kern="1200" cap="none" spc="0" normalizeH="0" noProof="0" dirty="0" smtClean="0">
                <a:ln>
                  <a:noFill/>
                </a:ln>
                <a:solidFill>
                  <a:schemeClr val="bg1"/>
                </a:solidFill>
                <a:effectLst/>
                <a:uLnTx/>
                <a:uFillTx/>
                <a:latin typeface="Georgia" pitchFamily="18" charset="0"/>
                <a:ea typeface="Tahoma" pitchFamily="34" charset="0"/>
                <a:cs typeface="Tahoma" pitchFamily="34" charset="0"/>
              </a:rPr>
              <a:t> life.. </a:t>
            </a:r>
            <a:r>
              <a:rPr lang="en-US" sz="3400" dirty="0" smtClean="0">
                <a:solidFill>
                  <a:schemeClr val="bg1"/>
                </a:solidFill>
                <a:latin typeface="Georgia" pitchFamily="18" charset="0"/>
                <a:ea typeface="Tahoma" pitchFamily="34" charset="0"/>
                <a:cs typeface="Tahoma" pitchFamily="34" charset="0"/>
              </a:rPr>
              <a:t>beauty from your following Jesus</a:t>
            </a:r>
            <a:r>
              <a:rPr kumimoji="0" lang="en-US" sz="3400" b="0" i="0" u="none" strike="noStrike" kern="1200" cap="none" spc="0" normalizeH="0" noProof="0" dirty="0" smtClean="0">
                <a:ln>
                  <a:noFill/>
                </a:ln>
                <a:solidFill>
                  <a:schemeClr val="bg1"/>
                </a:solidFill>
                <a:effectLst/>
                <a:uLnTx/>
                <a:uFillTx/>
                <a:latin typeface="Georgia" pitchFamily="18" charset="0"/>
                <a:ea typeface="Tahoma" pitchFamily="34" charset="0"/>
                <a:cs typeface="Tahoma" pitchFamily="34" charset="0"/>
              </a:rPr>
              <a:t> </a:t>
            </a:r>
            <a:endParaRPr kumimoji="0" lang="en-US" sz="34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2059</TotalTime>
  <Words>561</Words>
  <Application>Microsoft Office PowerPoint</Application>
  <PresentationFormat>On-screen Show (4:3)</PresentationFormat>
  <Paragraphs>38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Let Jesus Be Seen in Me</vt:lpstr>
      <vt:lpstr>When Jesus is in us..</vt:lpstr>
      <vt:lpstr>Slide 3</vt:lpstr>
      <vt:lpstr>Slide 4</vt:lpstr>
      <vt:lpstr>Slide 5</vt:lpstr>
      <vt:lpstr>Slide 6</vt:lpstr>
      <vt:lpstr>Slide 7</vt:lpstr>
      <vt:lpstr>Slide 8</vt:lpstr>
      <vt:lpstr>Slide 9</vt:lpstr>
      <vt:lpstr>Slide 10</vt:lpstr>
      <vt:lpstr>Slide 11</vt:lpstr>
      <vt:lpstr>Passion and purity..</vt:lpstr>
      <vt:lpstr>Slide 13</vt:lpstr>
      <vt:lpstr>When burdens are heavy.. </vt:lpstr>
      <vt:lpstr>Slide 15</vt:lpstr>
      <vt:lpstr>Slide 16</vt:lpstr>
      <vt:lpstr>Remember His example</vt:lpstr>
      <vt:lpstr>Slide 18</vt:lpstr>
      <vt:lpstr>Let Jesus Be Seen in You</vt:lpstr>
      <vt:lpstr>Let Jesus Be Seen in Me</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52</cp:revision>
  <dcterms:created xsi:type="dcterms:W3CDTF">2015-10-04T04:19:18Z</dcterms:created>
  <dcterms:modified xsi:type="dcterms:W3CDTF">2016-08-08T18:27:08Z</dcterms:modified>
</cp:coreProperties>
</file>