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75" r:id="rId4"/>
    <p:sldId id="277" r:id="rId5"/>
    <p:sldId id="278" r:id="rId6"/>
    <p:sldId id="279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48A"/>
    <a:srgbClr val="B1A777"/>
    <a:srgbClr val="B9B085"/>
    <a:srgbClr val="A79C65"/>
    <a:srgbClr val="B4AD82"/>
    <a:srgbClr val="A19863"/>
    <a:srgbClr val="B6AD80"/>
    <a:srgbClr val="BFB1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2" autoAdjust="0"/>
    <p:restoredTop sz="94660"/>
  </p:normalViewPr>
  <p:slideViewPr>
    <p:cSldViewPr>
      <p:cViewPr varScale="1">
        <p:scale>
          <a:sx n="96" d="100"/>
          <a:sy n="96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5CF1-2408-47E0-B9CE-57D95D719E14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85EC2-9557-4DE2-9D02-C02B561DA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5EC2-9557-4DE2-9D02-C02B561DA3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5EC2-9557-4DE2-9D02-C02B561DA3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5EC2-9557-4DE2-9D02-C02B561DA3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685800"/>
            <a:ext cx="7772400" cy="10668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150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4FBA-A4A8-4FB6-84A7-C038AF43A15D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00DBB-AA11-42A8-BB02-48F2DAE3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4FBA-A4A8-4FB6-84A7-C038AF43A15D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00DBB-AA11-42A8-BB02-48F2DAE3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4FBA-A4A8-4FB6-84A7-C038AF43A15D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00DBB-AA11-42A8-BB02-48F2DAE3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4FBA-A4A8-4FB6-84A7-C038AF43A15D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00DBB-AA11-42A8-BB02-48F2DAE3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rk-blue-background 02.jpg"/>
          <p:cNvPicPr>
            <a:picLocks noChangeAspect="1"/>
          </p:cNvPicPr>
          <p:nvPr userDrawn="1"/>
        </p:nvPicPr>
        <p:blipFill>
          <a:blip r:embed="rId13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-2" y="0"/>
            <a:ext cx="9144002" cy="6857963"/>
          </a:xfrm>
          <a:prstGeom prst="rect">
            <a:avLst/>
          </a:prstGeom>
        </p:spPr>
      </p:pic>
      <p:pic>
        <p:nvPicPr>
          <p:cNvPr id="8" name="Picture 7" descr="sequoia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FFC000"/>
          </a:solidFill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2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pic>
        <p:nvPicPr>
          <p:cNvPr id="8" name="Picture 7" descr="sequoia.jpg"/>
          <p:cNvPicPr>
            <a:picLocks noChangeAspect="1"/>
          </p:cNvPicPr>
          <p:nvPr/>
        </p:nvPicPr>
        <p:blipFill>
          <a:blip r:embed="rId3" cstate="print">
            <a:lum bright="-5000" contrast="10000"/>
          </a:blip>
          <a:stretch>
            <a:fillRect/>
          </a:stretch>
        </p:blipFill>
        <p:spPr>
          <a:xfrm>
            <a:off x="0" y="457200"/>
            <a:ext cx="9144000" cy="609361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0668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Strength for Every Day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7620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Ephesians 1:15-20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ngth for Every Day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317004"/>
            <a:ext cx="9144000" cy="6223992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04800" y="4724400"/>
            <a:ext cx="8610600" cy="1828800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ts val="3200"/>
              </a:lnSpc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Psalm 84:5-7 Blessed is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the man whose strength is in you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, whose heart is set on pilgrimage ..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they go from strength to strength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.. until each one appears before God in Zion..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ver-cleveland-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4064000" y="838200"/>
            <a:ext cx="5080000" cy="3733800"/>
          </a:xfrm>
          <a:prstGeom prst="rect">
            <a:avLst/>
          </a:prstGeom>
        </p:spPr>
      </p:pic>
      <p:pic>
        <p:nvPicPr>
          <p:cNvPr id="3" name="Picture 2" descr="grover-clevelands-first-presidential-term_HD__246356_still_624x352.jpg"/>
          <p:cNvPicPr>
            <a:picLocks noChangeAspect="1"/>
          </p:cNvPicPr>
          <p:nvPr/>
        </p:nvPicPr>
        <p:blipFill>
          <a:blip r:embed="rId3" cstate="print"/>
          <a:srcRect l="18462" r="16923"/>
          <a:stretch>
            <a:fillRect/>
          </a:stretch>
        </p:blipFill>
        <p:spPr>
          <a:xfrm>
            <a:off x="0" y="838200"/>
            <a:ext cx="4419600" cy="3733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181600" cy="914400"/>
          </a:xfrm>
        </p:spPr>
        <p:txBody>
          <a:bodyPr/>
          <a:lstStyle/>
          <a:p>
            <a:r>
              <a:rPr lang="en-US" dirty="0" smtClean="0"/>
              <a:t>Grover Cleveland..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600200"/>
          </a:xfrm>
        </p:spPr>
        <p:txBody>
          <a:bodyPr anchor="ctr"/>
          <a:lstStyle/>
          <a:p>
            <a:pPr algn="ctr">
              <a:lnSpc>
                <a:spcPts val="3000"/>
              </a:lnSpc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“As your days, so shall your strength be.” </a:t>
            </a:r>
          </a:p>
          <a:p>
            <a:pPr algn="ctr">
              <a:lnSpc>
                <a:spcPts val="3000"/>
              </a:lnSpc>
              <a:buNone/>
            </a:pP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Deuteronomy 33:25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19600"/>
            <a:ext cx="3733800" cy="52322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22</a:t>
            </a:r>
            <a:r>
              <a:rPr lang="en-US" sz="2800" baseline="300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nd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President</a:t>
            </a:r>
            <a:endParaRPr lang="en-US" sz="28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419600"/>
            <a:ext cx="3733800" cy="52322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24</a:t>
            </a:r>
            <a:r>
              <a:rPr lang="en-US" sz="2800" baseline="300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th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 President</a:t>
            </a:r>
            <a:endParaRPr lang="en-US" sz="28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tribe of Asher..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382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Genesis 30:12-13 </a:t>
            </a:r>
            <a:r>
              <a:rPr lang="en-US" dirty="0" smtClean="0"/>
              <a:t>Leah's maid </a:t>
            </a:r>
            <a:r>
              <a:rPr lang="en-US" dirty="0" err="1" smtClean="0"/>
              <a:t>Zilpah</a:t>
            </a:r>
            <a:r>
              <a:rPr lang="en-US" dirty="0" smtClean="0"/>
              <a:t> bore Jacob a second son. 13 Then Leah said, "I am happy, for the daughters will call me blessed." So she called his name Asher. </a:t>
            </a:r>
          </a:p>
        </p:txBody>
      </p:sp>
      <p:pic>
        <p:nvPicPr>
          <p:cNvPr id="4" name="Picture 3" descr="Icon_Asher_400x4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447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tribe of Asher..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382000" cy="152400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Genesis 49:20</a:t>
            </a:r>
            <a:r>
              <a:rPr lang="en-US" dirty="0" smtClean="0"/>
              <a:t>  "Bread from Asher shall be rich, and he shall yield royal dainties. </a:t>
            </a:r>
            <a:endParaRPr lang="en-US" dirty="0"/>
          </a:p>
        </p:txBody>
      </p:sp>
      <p:pic>
        <p:nvPicPr>
          <p:cNvPr id="5" name="Picture 4" descr="ash_berlandier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3352800" cy="3352800"/>
          </a:xfrm>
          <a:prstGeom prst="rect">
            <a:avLst/>
          </a:prstGeom>
        </p:spPr>
      </p:pic>
      <p:pic>
        <p:nvPicPr>
          <p:cNvPr id="6" name="Picture 5" descr="bannerAs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44780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he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295400"/>
            <a:ext cx="3986212" cy="3163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tribe of Asher..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144000" cy="3352800"/>
          </a:xfrm>
          <a:solidFill>
            <a:schemeClr val="tx1">
              <a:alpha val="65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Deut 33:24-27"Asher </a:t>
            </a:r>
            <a:r>
              <a:rPr lang="en-US" sz="2800" dirty="0" smtClean="0"/>
              <a:t>is most blessed of sons; Let him be favored by his </a:t>
            </a:r>
            <a:r>
              <a:rPr lang="en-US" sz="2800" dirty="0" err="1" smtClean="0"/>
              <a:t>brothers,And</a:t>
            </a:r>
            <a:r>
              <a:rPr lang="en-US" sz="2800" dirty="0" smtClean="0"/>
              <a:t> let him dip his foot in oil.  25 Your sandals shall be iron and bronze; As your days, so shall your strength be. "There is no one like the God of </a:t>
            </a:r>
            <a:r>
              <a:rPr lang="en-US" sz="2800" dirty="0" err="1" smtClean="0"/>
              <a:t>Jeshurun</a:t>
            </a:r>
            <a:r>
              <a:rPr lang="en-US" sz="2800" dirty="0" smtClean="0"/>
              <a:t>, Who rides the heavens to help you, And in His </a:t>
            </a:r>
            <a:r>
              <a:rPr lang="en-US" sz="2800" dirty="0" err="1" smtClean="0"/>
              <a:t>excellency</a:t>
            </a:r>
            <a:r>
              <a:rPr lang="en-US" sz="2800" dirty="0" smtClean="0"/>
              <a:t> on the clouds. 27 The eternal God is your refuge, And underneath are the everlasting arms..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tribe of Asher..</a:t>
            </a:r>
            <a:endParaRPr lang="en-US" dirty="0"/>
          </a:p>
        </p:txBody>
      </p:sp>
      <p:pic>
        <p:nvPicPr>
          <p:cNvPr id="5" name="Picture 4" descr="jerry_bacik_a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143000"/>
            <a:ext cx="2286000" cy="2940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144000" cy="3352800"/>
          </a:xfrm>
          <a:solidFill>
            <a:schemeClr val="tx1">
              <a:alpha val="65000"/>
            </a:schemeClr>
          </a:solidFill>
        </p:spPr>
        <p:txBody>
          <a:bodyPr anchor="ctr"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Luke 2:36-38 </a:t>
            </a:r>
            <a:r>
              <a:rPr lang="en-US" sz="2800" dirty="0" smtClean="0"/>
              <a:t>Now there was one, Anna, a prophetess, the daughter of </a:t>
            </a:r>
            <a:r>
              <a:rPr lang="en-US" sz="2800" dirty="0" err="1" smtClean="0"/>
              <a:t>Phanuel</a:t>
            </a:r>
            <a:r>
              <a:rPr lang="en-US" sz="2800" dirty="0" smtClean="0"/>
              <a:t>, of the tribe of Asher. She was of a great age, and had lived with a husband seven years from her virginity; 37 and this woman was a widow of about eighty-four years, who did not depart from the temple, but served God with </a:t>
            </a:r>
            <a:r>
              <a:rPr lang="en-US" sz="2800" dirty="0" err="1" smtClean="0"/>
              <a:t>fastings</a:t>
            </a:r>
            <a:r>
              <a:rPr lang="en-US" sz="2800" dirty="0" smtClean="0"/>
              <a:t> and prayers night and day. 38 And coming in that instant she gave thanks to the Lord, and spoke of Him to all those who looked for redemption in Jerusalem.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181600" cy="1143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Lessons of Asher..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34290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We belong to a happy tribe..</a:t>
            </a:r>
          </a:p>
          <a:p>
            <a:r>
              <a:rPr lang="en-US" dirty="0" smtClean="0"/>
              <a:t>We belong to Christ, He is our protection..</a:t>
            </a:r>
          </a:p>
          <a:p>
            <a:r>
              <a:rPr lang="en-US" dirty="0" smtClean="0"/>
              <a:t>We have a baby to introduce to the world..</a:t>
            </a:r>
          </a:p>
          <a:p>
            <a:r>
              <a:rPr lang="en-US" dirty="0" smtClean="0"/>
              <a:t>God promises strength equal to our days..</a:t>
            </a:r>
          </a:p>
          <a:p>
            <a:r>
              <a:rPr lang="en-US" dirty="0" smtClean="0"/>
              <a:t>Underneath are the everlasting arms..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-blue-background 02.jpg"/>
          <p:cNvPicPr>
            <a:picLocks noChangeAspect="1"/>
          </p:cNvPicPr>
          <p:nvPr/>
        </p:nvPicPr>
        <p:blipFill>
          <a:blip r:embed="rId2" cstate="print">
            <a:lum bright="-3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pic>
        <p:nvPicPr>
          <p:cNvPr id="8" name="Picture 7" descr="sequoia.jpg"/>
          <p:cNvPicPr>
            <a:picLocks noChangeAspect="1"/>
          </p:cNvPicPr>
          <p:nvPr/>
        </p:nvPicPr>
        <p:blipFill>
          <a:blip r:embed="rId3" cstate="print">
            <a:lum bright="-5000" contrast="10000"/>
          </a:blip>
          <a:stretch>
            <a:fillRect/>
          </a:stretch>
        </p:blipFill>
        <p:spPr>
          <a:xfrm>
            <a:off x="0" y="457200"/>
            <a:ext cx="9144000" cy="609361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0668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Strength for Every Day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762000"/>
          </a:xfrm>
          <a:solidFill>
            <a:schemeClr val="tx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Ephesians 1:15-20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044461" cy="2667000"/>
          </a:xfrm>
          <a:prstGeom prst="rect">
            <a:avLst/>
          </a:prstGeom>
        </p:spPr>
      </p:pic>
      <p:pic>
        <p:nvPicPr>
          <p:cNvPr id="8" name="Picture 7" descr="Feeling-tired-and-fatig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000501" cy="2667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 tired..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4648200"/>
            <a:ext cx="8382000" cy="1447800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   When our strength runs out, it affects us emotionally and spiritually ..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RA STRENGTH stamp.jpg"/>
          <p:cNvPicPr>
            <a:picLocks noChangeAspect="1"/>
          </p:cNvPicPr>
          <p:nvPr/>
        </p:nvPicPr>
        <p:blipFill>
          <a:blip r:embed="rId2" cstate="print">
            <a:lum bright="-3000" contrast="10000"/>
          </a:blip>
          <a:stretch>
            <a:fillRect/>
          </a:stretch>
        </p:blipFill>
        <p:spPr>
          <a:xfrm>
            <a:off x="2895600" y="304800"/>
            <a:ext cx="3268663" cy="2209800"/>
          </a:xfrm>
          <a:prstGeom prst="rect">
            <a:avLst/>
          </a:prstGeom>
        </p:spPr>
      </p:pic>
      <p:pic>
        <p:nvPicPr>
          <p:cNvPr id="3" name="Picture 2" descr="Excedrin Extra Strength.JPG"/>
          <p:cNvPicPr>
            <a:picLocks noChangeAspect="1"/>
          </p:cNvPicPr>
          <p:nvPr/>
        </p:nvPicPr>
        <p:blipFill>
          <a:blip r:embed="rId3" cstate="print">
            <a:lum bright="-3000" contrast="10000"/>
          </a:blip>
          <a:srcRect t="21600" b="16800"/>
          <a:stretch>
            <a:fillRect/>
          </a:stretch>
        </p:blipFill>
        <p:spPr>
          <a:xfrm>
            <a:off x="6324600" y="1752600"/>
            <a:ext cx="2514600" cy="1548994"/>
          </a:xfrm>
          <a:prstGeom prst="rect">
            <a:avLst/>
          </a:prstGeom>
        </p:spPr>
      </p:pic>
      <p:pic>
        <p:nvPicPr>
          <p:cNvPr id="4" name="Picture 3" descr="Tylenol Extra Strength.jpg"/>
          <p:cNvPicPr>
            <a:picLocks noChangeAspect="1"/>
          </p:cNvPicPr>
          <p:nvPr/>
        </p:nvPicPr>
        <p:blipFill>
          <a:blip r:embed="rId4" cstate="print">
            <a:lum bright="-3000" contrast="10000"/>
          </a:blip>
          <a:srcRect t="22400" b="22400"/>
          <a:stretch>
            <a:fillRect/>
          </a:stretch>
        </p:blipFill>
        <p:spPr>
          <a:xfrm>
            <a:off x="228600" y="1905000"/>
            <a:ext cx="2438400" cy="1345997"/>
          </a:xfrm>
          <a:prstGeom prst="rect">
            <a:avLst/>
          </a:prstGeom>
        </p:spPr>
      </p:pic>
      <p:pic>
        <p:nvPicPr>
          <p:cNvPr id="5" name="Picture 4" descr="5_hour_extra.jpg"/>
          <p:cNvPicPr>
            <a:picLocks noChangeAspect="1"/>
          </p:cNvPicPr>
          <p:nvPr/>
        </p:nvPicPr>
        <p:blipFill>
          <a:blip r:embed="rId5" cstate="print">
            <a:lum bright="-3000" contrast="10000"/>
          </a:blip>
          <a:srcRect l="8889" r="13333"/>
          <a:stretch>
            <a:fillRect/>
          </a:stretch>
        </p:blipFill>
        <p:spPr>
          <a:xfrm>
            <a:off x="2895600" y="2819400"/>
            <a:ext cx="1320144" cy="2514600"/>
          </a:xfrm>
          <a:prstGeom prst="rect">
            <a:avLst/>
          </a:prstGeom>
        </p:spPr>
      </p:pic>
      <p:pic>
        <p:nvPicPr>
          <p:cNvPr id="6" name="Picture 5" descr="Extra Strength Gingko.jpg"/>
          <p:cNvPicPr>
            <a:picLocks noChangeAspect="1"/>
          </p:cNvPicPr>
          <p:nvPr/>
        </p:nvPicPr>
        <p:blipFill>
          <a:blip r:embed="rId6" cstate="print">
            <a:lum bright="-3000" contrast="10000"/>
          </a:blip>
          <a:srcRect l="19200" r="19800"/>
          <a:stretch>
            <a:fillRect/>
          </a:stretch>
        </p:blipFill>
        <p:spPr>
          <a:xfrm>
            <a:off x="4724400" y="2819400"/>
            <a:ext cx="1447800" cy="2373443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5715000"/>
            <a:ext cx="8763000" cy="762000"/>
          </a:xfrm>
          <a:solidFill>
            <a:schemeClr val="tx1">
              <a:alpha val="7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Where can we find the extra strength we need?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 you faint in the day of adversity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2880" r="2880" b="42240"/>
          <a:stretch>
            <a:fillRect/>
          </a:stretch>
        </p:blipFill>
        <p:spPr>
          <a:xfrm>
            <a:off x="-26310" y="304800"/>
            <a:ext cx="9170310" cy="4215385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09600" y="4419600"/>
            <a:ext cx="8001000" cy="1828800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ts val="3400"/>
              </a:lnSpc>
            </a:pPr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Proverbs 24:10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If you faint in the day of adversity, Your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strength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is small. 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ONGER-FAMILIES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0" y="228600"/>
            <a:ext cx="9144000" cy="4155265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14400" y="4495800"/>
            <a:ext cx="7239000" cy="1219200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ts val="3400"/>
              </a:lnSpc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In difficult times, we need stronger families, stronger people..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“I can do all things through Christ </a:t>
            </a:r>
          </a:p>
          <a:p>
            <a:pPr marL="342900" marR="0" lvl="0" indent="-342900" algn="ctr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who strengthens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 me”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God’s call to be strong..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305800" cy="1295400"/>
          </a:xfrm>
          <a:solidFill>
            <a:schemeClr val="tx1">
              <a:alpha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 6:10 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 strong in the Lord, and His mighty power."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8305800" cy="1828800"/>
          </a:xfrm>
          <a:solidFill>
            <a:schemeClr val="tx1">
              <a:alpha val="71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Ephesians 1:18-20 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that you may know .. the exceeding </a:t>
            </a:r>
            <a:r>
              <a:rPr lang="en-US" sz="3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greatness of His power </a:t>
            </a:r>
            <a:r>
              <a:rPr lang="en-US" sz="3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toward us who believe, according to the working of His mighty power.. </a:t>
            </a:r>
          </a:p>
        </p:txBody>
      </p:sp>
      <p:pic>
        <p:nvPicPr>
          <p:cNvPr id="4" name="Picture 3" descr="Living in God's power.jpg"/>
          <p:cNvPicPr>
            <a:picLocks noChangeAspect="1"/>
          </p:cNvPicPr>
          <p:nvPr/>
        </p:nvPicPr>
        <p:blipFill>
          <a:blip r:embed="rId3" cstate="print">
            <a:lum bright="-5000" contrast="5000"/>
          </a:blip>
          <a:stretch>
            <a:fillRect/>
          </a:stretch>
        </p:blipFill>
        <p:spPr>
          <a:xfrm>
            <a:off x="-1" y="685800"/>
            <a:ext cx="6102805" cy="3429000"/>
          </a:xfrm>
          <a:prstGeom prst="rect">
            <a:avLst/>
          </a:prstGeom>
        </p:spPr>
      </p:pic>
      <p:pic>
        <p:nvPicPr>
          <p:cNvPr id="5" name="Picture 4" descr="power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5973514" y="685800"/>
            <a:ext cx="3170486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t="12000"/>
          <a:stretch>
            <a:fillRect/>
          </a:stretch>
        </p:blipFill>
        <p:spPr>
          <a:xfrm>
            <a:off x="0" y="228600"/>
            <a:ext cx="9144000" cy="327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657600"/>
            <a:ext cx="83820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Isaiah 41:10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Fear not, for I am with you; Do not be dismayed, for I am your God. I will strengthen you, and help you, I will uphold you with My righteous right hand.' 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Peter 1:3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 divine power has given to us all things that pertain to life and godliness..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per body streng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4580328" cy="3048000"/>
          </a:xfrm>
          <a:prstGeom prst="rect">
            <a:avLst/>
          </a:prstGeom>
        </p:spPr>
      </p:pic>
      <p:pic>
        <p:nvPicPr>
          <p:cNvPr id="3" name="Picture 2" descr="618_348_working-out-hungry-burns-more-fat.jpg"/>
          <p:cNvPicPr>
            <a:picLocks noChangeAspect="1"/>
          </p:cNvPicPr>
          <p:nvPr/>
        </p:nvPicPr>
        <p:blipFill>
          <a:blip r:embed="rId4" cstate="print"/>
          <a:srcRect l="13981" r="20194" b="8276"/>
          <a:stretch>
            <a:fillRect/>
          </a:stretch>
        </p:blipFill>
        <p:spPr>
          <a:xfrm>
            <a:off x="4572000" y="228600"/>
            <a:ext cx="4572000" cy="3040378"/>
          </a:xfrm>
          <a:prstGeom prst="rect">
            <a:avLst/>
          </a:prstGeom>
        </p:spPr>
      </p:pic>
      <p:pic>
        <p:nvPicPr>
          <p:cNvPr id="4" name="Picture 3" descr="2844624_thumbn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76600"/>
            <a:ext cx="4572000" cy="2971800"/>
          </a:xfrm>
          <a:prstGeom prst="rect">
            <a:avLst/>
          </a:prstGeom>
        </p:spPr>
      </p:pic>
      <p:pic>
        <p:nvPicPr>
          <p:cNvPr id="5" name="Picture 4" descr="defence_2793612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276600"/>
            <a:ext cx="4572000" cy="2971800"/>
          </a:xfrm>
          <a:prstGeom prst="rect">
            <a:avLst/>
          </a:prstGeom>
        </p:spPr>
      </p:pic>
      <p:sp>
        <p:nvSpPr>
          <p:cNvPr id="6" name="Subtitle 6"/>
          <p:cNvSpPr txBox="1">
            <a:spLocks/>
          </p:cNvSpPr>
          <p:nvPr/>
        </p:nvSpPr>
        <p:spPr>
          <a:xfrm>
            <a:off x="609600" y="5943600"/>
            <a:ext cx="8001000" cy="7620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Our world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Tahoma" pitchFamily="34" charset="0"/>
                <a:cs typeface="Tahoma" pitchFamily="34" charset="0"/>
              </a:rPr>
              <a:t> is enamored with strength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551</Words>
  <Application>Microsoft Office PowerPoint</Application>
  <PresentationFormat>On-screen Show (4:3)</PresentationFormat>
  <Paragraphs>40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Strength for Every Day</vt:lpstr>
      <vt:lpstr>Feeling tired..</vt:lpstr>
      <vt:lpstr>Slide 3</vt:lpstr>
      <vt:lpstr>Slide 4</vt:lpstr>
      <vt:lpstr>Slide 5</vt:lpstr>
      <vt:lpstr>God’s call to be strong..</vt:lpstr>
      <vt:lpstr>Slide 7</vt:lpstr>
      <vt:lpstr>Slide 8</vt:lpstr>
      <vt:lpstr>Slide 9</vt:lpstr>
      <vt:lpstr>Slide 10</vt:lpstr>
      <vt:lpstr>Grover Cleveland..</vt:lpstr>
      <vt:lpstr>The tribe of Asher..</vt:lpstr>
      <vt:lpstr>The tribe of Asher..</vt:lpstr>
      <vt:lpstr>The tribe of Asher..</vt:lpstr>
      <vt:lpstr>The tribe of Asher..</vt:lpstr>
      <vt:lpstr>Lessons of Asher..</vt:lpstr>
      <vt:lpstr>Strength for Every Day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64</cp:revision>
  <dcterms:created xsi:type="dcterms:W3CDTF">2015-10-04T04:19:18Z</dcterms:created>
  <dcterms:modified xsi:type="dcterms:W3CDTF">2016-08-22T15:02:00Z</dcterms:modified>
</cp:coreProperties>
</file>