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70" r:id="rId4"/>
    <p:sldId id="271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8"/>
    <a:srgbClr val="1B1B1B"/>
    <a:srgbClr val="360000"/>
    <a:srgbClr val="1D1D1D"/>
    <a:srgbClr val="474747"/>
    <a:srgbClr val="000000"/>
    <a:srgbClr val="0D1F35"/>
    <a:srgbClr val="2C2C2C"/>
    <a:srgbClr val="180000"/>
    <a:srgbClr val="1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0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715000"/>
            <a:ext cx="6400800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FFC000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200" b="0">
                <a:solidFill>
                  <a:schemeClr val="bg1"/>
                </a:solidFill>
                <a:latin typeface="Georgia" pitchFamily="18" charset="0"/>
              </a:defRPr>
            </a:lvl1pPr>
            <a:lvl2pPr>
              <a:defRPr sz="2800" b="0">
                <a:solidFill>
                  <a:schemeClr val="bg1"/>
                </a:solidFill>
                <a:latin typeface="Georgia" pitchFamily="18" charset="0"/>
              </a:defRPr>
            </a:lvl2pPr>
            <a:lvl3pPr>
              <a:defRPr sz="2400" b="0">
                <a:solidFill>
                  <a:schemeClr val="bg1"/>
                </a:solidFill>
                <a:latin typeface="Georgia" pitchFamily="18" charset="0"/>
              </a:defRPr>
            </a:lvl3pPr>
            <a:lvl4pPr>
              <a:defRPr sz="2000" b="0">
                <a:solidFill>
                  <a:schemeClr val="bg1"/>
                </a:solidFill>
                <a:latin typeface="Georgia" pitchFamily="18" charset="0"/>
              </a:defRPr>
            </a:lvl4pPr>
            <a:lvl5pPr>
              <a:defRPr sz="1800" b="0"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 aqua background.jpg"/>
          <p:cNvPicPr>
            <a:picLocks noChangeAspect="1"/>
          </p:cNvPicPr>
          <p:nvPr userDrawn="1"/>
        </p:nvPicPr>
        <p:blipFill>
          <a:blip r:embed="rId1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To Live is Christ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752600"/>
            <a:ext cx="9144000" cy="3429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752600"/>
            <a:ext cx="9144000" cy="3429000"/>
          </a:xfrm>
          <a:prstGeom prst="rect">
            <a:avLst/>
          </a:prstGeom>
          <a:solidFill>
            <a:srgbClr val="1D1D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229600" cy="44497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 aqua background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Taste and See that</a:t>
            </a:r>
            <a:br>
              <a:rPr lang="en-US" sz="4800" dirty="0" smtClean="0"/>
            </a:br>
            <a:r>
              <a:rPr lang="en-US" sz="4800" dirty="0" smtClean="0"/>
              <a:t>The L</a:t>
            </a:r>
            <a:r>
              <a:rPr lang="en-US" sz="4000" dirty="0" smtClean="0"/>
              <a:t>ORD</a:t>
            </a:r>
            <a:r>
              <a:rPr lang="en-US" sz="4800" dirty="0" smtClean="0"/>
              <a:t> is Good</a:t>
            </a:r>
            <a:endParaRPr lang="en-US" sz="4800" dirty="0"/>
          </a:p>
        </p:txBody>
      </p:sp>
      <p:pic>
        <p:nvPicPr>
          <p:cNvPr id="8" name="Picture 7" descr="taste-and-s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867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rgbClr val="0094C8"/>
                </a:solidFill>
              </a:rPr>
              <a:t>Psalm 34:1-8</a:t>
            </a:r>
            <a:endParaRPr lang="en-US" sz="3600" dirty="0">
              <a:solidFill>
                <a:srgbClr val="0094C8"/>
              </a:solidFill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304800" y="5105400"/>
            <a:ext cx="88392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“Blessed is the man that takes refuge in Him..”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 aqua background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Taste and See that</a:t>
            </a:r>
            <a:br>
              <a:rPr lang="en-US" sz="4800" dirty="0" smtClean="0"/>
            </a:br>
            <a:r>
              <a:rPr lang="en-US" sz="4800" dirty="0" smtClean="0"/>
              <a:t>The L</a:t>
            </a:r>
            <a:r>
              <a:rPr lang="en-US" sz="4000" dirty="0" smtClean="0"/>
              <a:t>ORD</a:t>
            </a:r>
            <a:r>
              <a:rPr lang="en-US" sz="4800" dirty="0" smtClean="0"/>
              <a:t> is Good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rgbClr val="0094C8"/>
                </a:solidFill>
              </a:rPr>
              <a:t>Psalm 34:1-8</a:t>
            </a:r>
            <a:endParaRPr lang="en-US" sz="3600" dirty="0">
              <a:solidFill>
                <a:srgbClr val="0094C8"/>
              </a:solidFill>
            </a:endParaRPr>
          </a:p>
        </p:txBody>
      </p:sp>
      <p:pic>
        <p:nvPicPr>
          <p:cNvPr id="8" name="Picture 7" descr="taste-and-s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867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362200"/>
            <a:ext cx="91440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304800" y="2743200"/>
            <a:ext cx="88392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The test of experience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 aqua background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Taste and See that</a:t>
            </a:r>
            <a:br>
              <a:rPr lang="en-US" sz="4800" dirty="0" smtClean="0"/>
            </a:br>
            <a:r>
              <a:rPr lang="en-US" sz="4800" dirty="0" smtClean="0"/>
              <a:t>The L</a:t>
            </a:r>
            <a:r>
              <a:rPr lang="en-US" sz="4000" dirty="0" smtClean="0"/>
              <a:t>ORD</a:t>
            </a:r>
            <a:r>
              <a:rPr lang="en-US" sz="4800" dirty="0" smtClean="0"/>
              <a:t> is Good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rgbClr val="0094C8"/>
                </a:solidFill>
              </a:rPr>
              <a:t>Psalm 34:1-8</a:t>
            </a:r>
            <a:endParaRPr lang="en-US" sz="3600" dirty="0">
              <a:solidFill>
                <a:srgbClr val="0094C8"/>
              </a:solidFill>
            </a:endParaRPr>
          </a:p>
        </p:txBody>
      </p:sp>
      <p:pic>
        <p:nvPicPr>
          <p:cNvPr id="8" name="Picture 7" descr="taste-and-s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867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362200"/>
            <a:ext cx="91440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304800" y="2743200"/>
            <a:ext cx="88392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The test of experience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304800" y="3962400"/>
            <a:ext cx="88392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To receive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and enjoy God’s goodness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 aqua background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Taste and See that</a:t>
            </a:r>
            <a:br>
              <a:rPr lang="en-US" sz="4800" dirty="0" smtClean="0"/>
            </a:br>
            <a:r>
              <a:rPr lang="en-US" sz="4800" dirty="0" smtClean="0"/>
              <a:t>The L</a:t>
            </a:r>
            <a:r>
              <a:rPr lang="en-US" sz="4000" dirty="0" smtClean="0"/>
              <a:t>ORD</a:t>
            </a:r>
            <a:r>
              <a:rPr lang="en-US" sz="4800" dirty="0" smtClean="0"/>
              <a:t> is Good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rgbClr val="0094C8"/>
                </a:solidFill>
              </a:rPr>
              <a:t>Psalm 34:1-8</a:t>
            </a:r>
            <a:endParaRPr lang="en-US" sz="3600" dirty="0">
              <a:solidFill>
                <a:srgbClr val="0094C8"/>
              </a:solidFill>
            </a:endParaRPr>
          </a:p>
        </p:txBody>
      </p:sp>
      <p:pic>
        <p:nvPicPr>
          <p:cNvPr id="8" name="Picture 7" descr="taste-and-s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867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362200"/>
            <a:ext cx="91440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304800" y="2743200"/>
            <a:ext cx="88392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The test of experience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304800" y="3962400"/>
            <a:ext cx="88392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To receive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and enjoy God’s goodness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Subtitle 4"/>
          <p:cNvSpPr txBox="1">
            <a:spLocks/>
          </p:cNvSpPr>
          <p:nvPr/>
        </p:nvSpPr>
        <p:spPr>
          <a:xfrm>
            <a:off x="304800" y="5029200"/>
            <a:ext cx="8839200" cy="144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>
                <a:latin typeface="Georgia" pitchFamily="18" charset="0"/>
                <a:cs typeface="Times New Roman" pitchFamily="18" charset="0"/>
              </a:rPr>
              <a:t>If this experience is not yours, </a:t>
            </a:r>
          </a:p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It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ou</a:t>
            </a:r>
            <a:r>
              <a:rPr lang="en-US" sz="4000" dirty="0" err="1" smtClean="0">
                <a:latin typeface="Georgia" pitchFamily="18" charset="0"/>
                <a:cs typeface="Times New Roman" pitchFamily="18" charset="0"/>
              </a:rPr>
              <a:t>ght</a:t>
            </a:r>
            <a:r>
              <a:rPr lang="en-US" sz="4000" dirty="0" smtClean="0">
                <a:latin typeface="Georgia" pitchFamily="18" charset="0"/>
                <a:cs typeface="Times New Roman" pitchFamily="18" charset="0"/>
              </a:rPr>
              <a:t> to be and it can be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 aqua background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Taste and See that</a:t>
            </a:r>
            <a:br>
              <a:rPr lang="en-US" sz="4800" dirty="0" smtClean="0"/>
            </a:br>
            <a:r>
              <a:rPr lang="en-US" sz="4800" dirty="0" smtClean="0"/>
              <a:t>The L</a:t>
            </a:r>
            <a:r>
              <a:rPr lang="en-US" sz="4000" dirty="0" smtClean="0"/>
              <a:t>ORD</a:t>
            </a:r>
            <a:r>
              <a:rPr lang="en-US" sz="4800" dirty="0" smtClean="0"/>
              <a:t> is Good</a:t>
            </a:r>
            <a:endParaRPr lang="en-US" sz="4800" dirty="0"/>
          </a:p>
        </p:txBody>
      </p:sp>
      <p:pic>
        <p:nvPicPr>
          <p:cNvPr id="8" name="Picture 7" descr="taste-and-s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867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rgbClr val="0094C8"/>
                </a:solidFill>
              </a:rPr>
              <a:t>Psalm 34:1-8</a:t>
            </a:r>
            <a:endParaRPr lang="en-US" sz="3600" dirty="0">
              <a:solidFill>
                <a:srgbClr val="0094C8"/>
              </a:solidFill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304800" y="5105400"/>
            <a:ext cx="88392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“Blessed is the man that takes refuge in Him..”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4958</TotalTime>
  <Words>91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Taste and See that The LORD is Good</vt:lpstr>
      <vt:lpstr>Taste and See that The LORD is Good</vt:lpstr>
      <vt:lpstr>Taste and See that The LORD is Good</vt:lpstr>
      <vt:lpstr>Taste and See that The LORD is Good</vt:lpstr>
      <vt:lpstr>Taste and See that The LORD is Good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337</cp:revision>
  <dcterms:created xsi:type="dcterms:W3CDTF">2011-02-15T07:29:10Z</dcterms:created>
  <dcterms:modified xsi:type="dcterms:W3CDTF">2016-08-04T16:05:20Z</dcterms:modified>
</cp:coreProperties>
</file>