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8" r:id="rId3"/>
    <p:sldId id="274" r:id="rId4"/>
    <p:sldId id="276" r:id="rId5"/>
    <p:sldId id="277" r:id="rId6"/>
    <p:sldId id="279" r:id="rId7"/>
    <p:sldId id="275" r:id="rId8"/>
    <p:sldId id="280" r:id="rId9"/>
    <p:sldId id="281" r:id="rId10"/>
    <p:sldId id="282" r:id="rId11"/>
    <p:sldId id="284" r:id="rId12"/>
    <p:sldId id="285" r:id="rId13"/>
    <p:sldId id="283"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48A"/>
    <a:srgbClr val="B1A777"/>
    <a:srgbClr val="B9B085"/>
    <a:srgbClr val="A79C65"/>
    <a:srgbClr val="B4AD82"/>
    <a:srgbClr val="A19863"/>
    <a:srgbClr val="B6AD80"/>
    <a:srgbClr val="BFB1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2" autoAdjust="0"/>
    <p:restoredTop sz="94660"/>
  </p:normalViewPr>
  <p:slideViewPr>
    <p:cSldViewPr>
      <p:cViewPr varScale="1">
        <p:scale>
          <a:sx n="87" d="100"/>
          <a:sy n="87" d="100"/>
        </p:scale>
        <p:origin x="-78" y="-2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685800"/>
            <a:ext cx="7772400" cy="1066800"/>
          </a:xfrm>
        </p:spPr>
        <p:txBody>
          <a:bodyPr>
            <a:normAutofit/>
          </a:bodyPr>
          <a:lstStyle>
            <a:lvl1pPr algn="ctr">
              <a:defRPr sz="4800"/>
            </a:lvl1pPr>
          </a:lstStyle>
          <a:p>
            <a:r>
              <a:rPr lang="en-US" dirty="0" smtClean="0"/>
              <a:t>Master title style</a:t>
            </a:r>
            <a:endParaRPr lang="en-US" dirty="0"/>
          </a:p>
        </p:txBody>
      </p:sp>
      <p:sp>
        <p:nvSpPr>
          <p:cNvPr id="3" name="Subtitle 2"/>
          <p:cNvSpPr>
            <a:spLocks noGrp="1"/>
          </p:cNvSpPr>
          <p:nvPr>
            <p:ph type="subTitle" idx="1" hasCustomPrompt="1"/>
          </p:nvPr>
        </p:nvSpPr>
        <p:spPr>
          <a:xfrm>
            <a:off x="1447800" y="5715000"/>
            <a:ext cx="6400800" cy="762000"/>
          </a:xfrm>
        </p:spPr>
        <p:txBody>
          <a:bodyPr anchor="ct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9/18/2016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9/18/2016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181600" cy="1143000"/>
          </a:xfrm>
        </p:spPr>
        <p:txBody>
          <a:body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9/18/2016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9/18/2016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ark-blue-background 02.jpg"/>
          <p:cNvPicPr>
            <a:picLocks noChangeAspect="1"/>
          </p:cNvPicPr>
          <p:nvPr userDrawn="1"/>
        </p:nvPicPr>
        <p:blipFill>
          <a:blip r:embed="rId13" cstate="print">
            <a:lum bright="-35000" contrast="10000"/>
          </a:blip>
          <a:srcRect r="14845" b="18000"/>
          <a:stretch>
            <a:fillRect/>
          </a:stretch>
        </p:blipFill>
        <p:spPr>
          <a:xfrm>
            <a:off x="-2" y="0"/>
            <a:ext cx="9144002" cy="6857963"/>
          </a:xfrm>
          <a:prstGeom prst="rect">
            <a:avLst/>
          </a:prstGeom>
        </p:spPr>
      </p:pic>
      <p:pic>
        <p:nvPicPr>
          <p:cNvPr id="5" name="Picture 4" descr="-bald-eagle-alaska-pictures.jpg"/>
          <p:cNvPicPr>
            <a:picLocks noChangeAspect="1"/>
          </p:cNvPicPr>
          <p:nvPr userDrawn="1"/>
        </p:nvPicPr>
        <p:blipFill>
          <a:blip r:embed="rId14" cstate="print">
            <a:lum bright="-5000" contrast="10000"/>
          </a:blip>
          <a:stretch>
            <a:fillRect/>
          </a:stretch>
        </p:blipFill>
        <p:spPr>
          <a:xfrm>
            <a:off x="0" y="0"/>
            <a:ext cx="9144000" cy="6858000"/>
          </a:xfrm>
          <a:prstGeom prst="rect">
            <a:avLst/>
          </a:prstGeom>
        </p:spPr>
      </p:pic>
      <p:sp>
        <p:nvSpPr>
          <p:cNvPr id="6" name="Rectangle 5"/>
          <p:cNvSpPr/>
          <p:nvPr userDrawn="1"/>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5029200" cy="1143000"/>
          </a:xfrm>
          <a:prstGeom prst="rect">
            <a:avLst/>
          </a:prstGeom>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905000"/>
            <a:ext cx="8229600" cy="4191000"/>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800" kern="1200">
          <a:solidFill>
            <a:srgbClr val="FFC000"/>
          </a:solidFill>
          <a:latin typeface="Georgia" pitchFamily="18"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400" kern="1200">
          <a:solidFill>
            <a:schemeClr val="bg1"/>
          </a:solidFill>
          <a:latin typeface="Georgia" pitchFamily="18"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Georgia" pitchFamily="18"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Georgia" pitchFamily="18"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0" y="0"/>
            <a:ext cx="9144002" cy="6858000"/>
          </a:xfrm>
          <a:prstGeom prst="rect">
            <a:avLst/>
          </a:prstGeom>
        </p:spPr>
      </p:pic>
      <p:pic>
        <p:nvPicPr>
          <p:cNvPr id="5" name="Picture 4" descr="-bald-eagle-alaska-pictures.jpg"/>
          <p:cNvPicPr>
            <a:picLocks noChangeAspect="1"/>
          </p:cNvPicPr>
          <p:nvPr/>
        </p:nvPicPr>
        <p:blipFill>
          <a:blip r:embed="rId3" cstate="print">
            <a:lum bright="-20000" contrast="10000"/>
          </a:blip>
          <a:srcRect t="9000" r="9000" b="4800"/>
          <a:stretch>
            <a:fillRect/>
          </a:stretch>
        </p:blipFill>
        <p:spPr>
          <a:xfrm>
            <a:off x="-1" y="0"/>
            <a:ext cx="9144001" cy="6857999"/>
          </a:xfrm>
          <a:prstGeom prst="rect">
            <a:avLst/>
          </a:prstGeom>
        </p:spPr>
      </p:pic>
      <p:sp>
        <p:nvSpPr>
          <p:cNvPr id="6" name="Title 5"/>
          <p:cNvSpPr>
            <a:spLocks noGrp="1"/>
          </p:cNvSpPr>
          <p:nvPr>
            <p:ph type="ctrTitle"/>
          </p:nvPr>
        </p:nvSpPr>
        <p:spPr>
          <a:xfrm>
            <a:off x="685800" y="381000"/>
            <a:ext cx="7772400" cy="1066800"/>
          </a:xfrm>
        </p:spPr>
        <p:txBody>
          <a:bodyPr>
            <a:normAutofit/>
          </a:bodyPr>
          <a:lstStyle/>
          <a:p>
            <a:r>
              <a:rPr lang="en-US" dirty="0" smtClean="0">
                <a:effectLst>
                  <a:outerShdw blurRad="50800" dist="38100" dir="2700000" algn="tl" rotWithShape="0">
                    <a:prstClr val="black">
                      <a:alpha val="40000"/>
                    </a:prstClr>
                  </a:outerShdw>
                </a:effectLst>
              </a:rPr>
              <a:t>Renewing Our Strength</a:t>
            </a:r>
            <a:endParaRPr lang="en-US" dirty="0">
              <a:effectLst>
                <a:outerShdw blurRad="50800" dist="38100" dir="2700000" algn="tl" rotWithShape="0">
                  <a:prstClr val="black">
                    <a:alpha val="40000"/>
                  </a:prstClr>
                </a:outerShdw>
              </a:effectLst>
            </a:endParaRPr>
          </a:p>
        </p:txBody>
      </p:sp>
      <p:sp>
        <p:nvSpPr>
          <p:cNvPr id="7" name="Subtitle 6"/>
          <p:cNvSpPr>
            <a:spLocks noGrp="1"/>
          </p:cNvSpPr>
          <p:nvPr>
            <p:ph type="subTitle" idx="1"/>
          </p:nvPr>
        </p:nvSpPr>
        <p:spPr>
          <a:xfrm>
            <a:off x="1447800" y="5791200"/>
            <a:ext cx="6400800" cy="762000"/>
          </a:xfrm>
        </p:spPr>
        <p:txBody>
          <a:bodyPr/>
          <a:lstStyle/>
          <a:p>
            <a:r>
              <a:rPr lang="en-US" dirty="0" smtClean="0">
                <a:effectLst>
                  <a:outerShdw blurRad="50800" dist="38100" dir="2700000" algn="tl" rotWithShape="0">
                    <a:prstClr val="black">
                      <a:alpha val="40000"/>
                    </a:prstClr>
                  </a:outerShdw>
                </a:effectLst>
              </a:rPr>
              <a:t>Isaiah 40:27-31</a:t>
            </a:r>
            <a:endParaRPr lang="en-US"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325562"/>
          </a:xfrm>
        </p:spPr>
        <p:txBody>
          <a:bodyPr>
            <a:normAutofit/>
          </a:bodyPr>
          <a:lstStyle/>
          <a:p>
            <a:r>
              <a:rPr lang="en-US" dirty="0" smtClean="0"/>
              <a:t>Isaiah 40 The Majesty of God</a:t>
            </a:r>
            <a:endParaRPr lang="en-US" dirty="0"/>
          </a:p>
        </p:txBody>
      </p:sp>
      <p:sp>
        <p:nvSpPr>
          <p:cNvPr id="3" name="Content Placeholder 2"/>
          <p:cNvSpPr>
            <a:spLocks noGrp="1"/>
          </p:cNvSpPr>
          <p:nvPr>
            <p:ph idx="1"/>
          </p:nvPr>
        </p:nvSpPr>
        <p:spPr>
          <a:xfrm>
            <a:off x="381000" y="1676400"/>
            <a:ext cx="8458200" cy="2514600"/>
          </a:xfrm>
        </p:spPr>
        <p:txBody>
          <a:bodyPr/>
          <a:lstStyle/>
          <a:p>
            <a:pPr>
              <a:lnSpc>
                <a:spcPts val="3200"/>
              </a:lnSpc>
            </a:pPr>
            <a:r>
              <a:rPr lang="en-US" dirty="0" smtClean="0"/>
              <a:t>6-8 "</a:t>
            </a:r>
            <a:r>
              <a:rPr lang="en-US" dirty="0" smtClean="0"/>
              <a:t>All flesh is grass, And all its loveliness is like the flower of the field</a:t>
            </a:r>
            <a:r>
              <a:rPr lang="en-US" dirty="0" smtClean="0"/>
              <a:t>... 8 </a:t>
            </a:r>
            <a:r>
              <a:rPr lang="en-US" dirty="0" smtClean="0"/>
              <a:t>The grass withers, the flower fades, But the word of our God stands forever." </a:t>
            </a:r>
          </a:p>
          <a:p>
            <a:pPr>
              <a:lnSpc>
                <a:spcPts val="3200"/>
              </a:lnSpc>
              <a:buNone/>
            </a:pPr>
            <a:endParaRPr lang="en-US" dirty="0" smtClean="0"/>
          </a:p>
        </p:txBody>
      </p:sp>
      <p:pic>
        <p:nvPicPr>
          <p:cNvPr id="4" name="Picture 3" descr="word of God stands.jpg"/>
          <p:cNvPicPr>
            <a:picLocks noChangeAspect="1"/>
          </p:cNvPicPr>
          <p:nvPr/>
        </p:nvPicPr>
        <p:blipFill>
          <a:blip r:embed="rId2" cstate="print">
            <a:lum bright="-10000" contrast="10000"/>
          </a:blip>
          <a:stretch>
            <a:fillRect/>
          </a:stretch>
        </p:blipFill>
        <p:spPr>
          <a:xfrm>
            <a:off x="1828800" y="3429000"/>
            <a:ext cx="5029200" cy="3177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325562"/>
          </a:xfrm>
        </p:spPr>
        <p:txBody>
          <a:bodyPr>
            <a:normAutofit/>
          </a:bodyPr>
          <a:lstStyle/>
          <a:p>
            <a:r>
              <a:rPr lang="en-US" dirty="0" smtClean="0"/>
              <a:t>Isaiah 40 The Majesty of God</a:t>
            </a:r>
            <a:endParaRPr lang="en-US" dirty="0"/>
          </a:p>
        </p:txBody>
      </p:sp>
      <p:sp>
        <p:nvSpPr>
          <p:cNvPr id="3" name="Content Placeholder 2"/>
          <p:cNvSpPr>
            <a:spLocks noGrp="1"/>
          </p:cNvSpPr>
          <p:nvPr>
            <p:ph idx="1"/>
          </p:nvPr>
        </p:nvSpPr>
        <p:spPr>
          <a:xfrm>
            <a:off x="381000" y="1676400"/>
            <a:ext cx="8458200" cy="2514600"/>
          </a:xfrm>
        </p:spPr>
        <p:txBody>
          <a:bodyPr>
            <a:noAutofit/>
          </a:bodyPr>
          <a:lstStyle/>
          <a:p>
            <a:pPr>
              <a:lnSpc>
                <a:spcPts val="3200"/>
              </a:lnSpc>
            </a:pPr>
            <a:r>
              <a:rPr lang="en-US" sz="3100" dirty="0" smtClean="0"/>
              <a:t>40:9 </a:t>
            </a:r>
            <a:r>
              <a:rPr lang="en-US" sz="3100" dirty="0" smtClean="0"/>
              <a:t>O Zion, You who bring good tidings, Get up into the high mountain; O Jerusalem, You who bring good tidings, Lift up your voice with strength, Lift it up, be not afraid; Say to the cities of Judah, </a:t>
            </a:r>
            <a:r>
              <a:rPr lang="en-US" sz="3100" dirty="0" smtClean="0">
                <a:solidFill>
                  <a:srgbClr val="FFC000"/>
                </a:solidFill>
              </a:rPr>
              <a:t>"Behold your God!" </a:t>
            </a:r>
          </a:p>
        </p:txBody>
      </p:sp>
      <p:pic>
        <p:nvPicPr>
          <p:cNvPr id="5" name="Picture 4" descr="Is40.9.jpg"/>
          <p:cNvPicPr>
            <a:picLocks noChangeAspect="1"/>
          </p:cNvPicPr>
          <p:nvPr/>
        </p:nvPicPr>
        <p:blipFill>
          <a:blip r:embed="rId2" cstate="print">
            <a:lum bright="-10000" contrast="10000"/>
          </a:blip>
          <a:stretch>
            <a:fillRect/>
          </a:stretch>
        </p:blipFill>
        <p:spPr>
          <a:xfrm>
            <a:off x="2438400" y="3886200"/>
            <a:ext cx="42672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325562"/>
          </a:xfrm>
        </p:spPr>
        <p:txBody>
          <a:bodyPr>
            <a:normAutofit/>
          </a:bodyPr>
          <a:lstStyle/>
          <a:p>
            <a:r>
              <a:rPr lang="en-US" dirty="0" smtClean="0"/>
              <a:t>Isaiah 40:10-31 Images of God</a:t>
            </a:r>
            <a:endParaRPr lang="en-US" dirty="0"/>
          </a:p>
        </p:txBody>
      </p:sp>
      <p:sp>
        <p:nvSpPr>
          <p:cNvPr id="3" name="Content Placeholder 2"/>
          <p:cNvSpPr>
            <a:spLocks noGrp="1"/>
          </p:cNvSpPr>
          <p:nvPr>
            <p:ph idx="1"/>
          </p:nvPr>
        </p:nvSpPr>
        <p:spPr>
          <a:xfrm>
            <a:off x="381000" y="1676400"/>
            <a:ext cx="8458200" cy="2514600"/>
          </a:xfrm>
        </p:spPr>
        <p:txBody>
          <a:bodyPr>
            <a:noAutofit/>
          </a:bodyPr>
          <a:lstStyle/>
          <a:p>
            <a:pPr>
              <a:lnSpc>
                <a:spcPts val="3200"/>
              </a:lnSpc>
            </a:pPr>
            <a:r>
              <a:rPr lang="en-US" sz="3200" dirty="0" smtClean="0"/>
              <a:t>12 </a:t>
            </a:r>
            <a:r>
              <a:rPr lang="en-US" sz="3200" dirty="0" smtClean="0"/>
              <a:t>Who has measured the waters in the hollow of His hand, </a:t>
            </a:r>
            <a:r>
              <a:rPr lang="en-US" sz="3200" dirty="0" smtClean="0"/>
              <a:t>measured </a:t>
            </a:r>
            <a:r>
              <a:rPr lang="en-US" sz="3200" dirty="0" smtClean="0"/>
              <a:t>heaven with a span and calculated the dust of the earth in a measure? Weighed the mountains in scales and the hills in a balance?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cific_Ocean_satellite_image_location_map.jpg"/>
          <p:cNvPicPr>
            <a:picLocks noChangeAspect="1"/>
          </p:cNvPicPr>
          <p:nvPr/>
        </p:nvPicPr>
        <p:blipFill>
          <a:blip r:embed="rId2" cstate="print"/>
          <a:stretch>
            <a:fillRect/>
          </a:stretch>
        </p:blipFill>
        <p:spPr>
          <a:xfrm>
            <a:off x="0" y="0"/>
            <a:ext cx="9143999" cy="6858000"/>
          </a:xfrm>
          <a:prstGeom prst="rect">
            <a:avLst/>
          </a:prstGeom>
        </p:spPr>
      </p:pic>
      <p:sp>
        <p:nvSpPr>
          <p:cNvPr id="3" name="Subtitle 6"/>
          <p:cNvSpPr txBox="1">
            <a:spLocks/>
          </p:cNvSpPr>
          <p:nvPr/>
        </p:nvSpPr>
        <p:spPr>
          <a:xfrm>
            <a:off x="533400" y="5562600"/>
            <a:ext cx="8229600" cy="1066800"/>
          </a:xfrm>
          <a:prstGeom prst="rect">
            <a:avLst/>
          </a:prstGeom>
          <a:solidFill>
            <a:schemeClr val="tx1">
              <a:alpha val="65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4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Measuring the waters in His hand</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ter.jpg"/>
          <p:cNvPicPr>
            <a:picLocks noChangeAspect="1"/>
          </p:cNvPicPr>
          <p:nvPr/>
        </p:nvPicPr>
        <p:blipFill>
          <a:blip r:embed="rId2" cstate="print"/>
          <a:srcRect r="21600"/>
          <a:stretch>
            <a:fillRect/>
          </a:stretch>
        </p:blipFill>
        <p:spPr>
          <a:xfrm>
            <a:off x="-2" y="0"/>
            <a:ext cx="9144001" cy="6858000"/>
          </a:xfrm>
          <a:prstGeom prst="rect">
            <a:avLst/>
          </a:prstGeom>
        </p:spPr>
      </p:pic>
      <p:sp>
        <p:nvSpPr>
          <p:cNvPr id="3" name="Subtitle 6"/>
          <p:cNvSpPr txBox="1">
            <a:spLocks/>
          </p:cNvSpPr>
          <p:nvPr/>
        </p:nvSpPr>
        <p:spPr>
          <a:xfrm>
            <a:off x="228600" y="4191000"/>
            <a:ext cx="8534400" cy="2438400"/>
          </a:xfrm>
          <a:prstGeom prst="rect">
            <a:avLst/>
          </a:prstGeom>
          <a:solidFill>
            <a:schemeClr val="tx1">
              <a:alpha val="45000"/>
            </a:schemeClr>
          </a:solidFill>
        </p:spPr>
        <p:txBody>
          <a:bodyPr anchor="ctr"/>
          <a:lstStyle/>
          <a:p>
            <a:pPr>
              <a:lnSpc>
                <a:spcPts val="3200"/>
              </a:lnSpc>
            </a:pPr>
            <a:r>
              <a:rPr lang="en-US" sz="3200" dirty="0" smtClean="0">
                <a:solidFill>
                  <a:schemeClr val="bg1"/>
                </a:solidFill>
                <a:latin typeface="Georgia" pitchFamily="18" charset="0"/>
              </a:rPr>
              <a:t>Isaiah 41:10-13 Fear not, for I am with you; Be not dismayed, for I am your God. I will strengthen you, Yes, I will help you, I will uphold you with My righteous right hand.' 13 For I, the Lord your God, will hold your right hand, Saying to you, 'Fear not, I will help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ky-way-derek-rowley-derekscope.jpg"/>
          <p:cNvPicPr>
            <a:picLocks noChangeAspect="1"/>
          </p:cNvPicPr>
          <p:nvPr/>
        </p:nvPicPr>
        <p:blipFill>
          <a:blip r:embed="rId2" cstate="print"/>
          <a:stretch>
            <a:fillRect/>
          </a:stretch>
        </p:blipFill>
        <p:spPr>
          <a:xfrm>
            <a:off x="0" y="0"/>
            <a:ext cx="9144000" cy="6858000"/>
          </a:xfrm>
          <a:prstGeom prst="rect">
            <a:avLst/>
          </a:prstGeom>
        </p:spPr>
      </p:pic>
      <p:sp>
        <p:nvSpPr>
          <p:cNvPr id="3" name="Subtitle 6"/>
          <p:cNvSpPr txBox="1">
            <a:spLocks/>
          </p:cNvSpPr>
          <p:nvPr/>
        </p:nvSpPr>
        <p:spPr>
          <a:xfrm>
            <a:off x="533400" y="5562600"/>
            <a:ext cx="8229600" cy="1066800"/>
          </a:xfrm>
          <a:prstGeom prst="rect">
            <a:avLst/>
          </a:prstGeom>
          <a:solidFill>
            <a:schemeClr val="tx1">
              <a:alpha val="65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4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Who has measured the heavens with the span of His hand?</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egon city beach.jpg"/>
          <p:cNvPicPr>
            <a:picLocks noChangeAspect="1"/>
          </p:cNvPicPr>
          <p:nvPr/>
        </p:nvPicPr>
        <p:blipFill>
          <a:blip r:embed="rId2" cstate="print"/>
          <a:stretch>
            <a:fillRect/>
          </a:stretch>
        </p:blipFill>
        <p:spPr>
          <a:xfrm>
            <a:off x="0" y="0"/>
            <a:ext cx="9144000" cy="6858000"/>
          </a:xfrm>
          <a:prstGeom prst="rect">
            <a:avLst/>
          </a:prstGeom>
        </p:spPr>
      </p:pic>
      <p:sp>
        <p:nvSpPr>
          <p:cNvPr id="3" name="Subtitle 6"/>
          <p:cNvSpPr txBox="1">
            <a:spLocks/>
          </p:cNvSpPr>
          <p:nvPr/>
        </p:nvSpPr>
        <p:spPr>
          <a:xfrm>
            <a:off x="533400" y="5562600"/>
            <a:ext cx="8229600" cy="1066800"/>
          </a:xfrm>
          <a:prstGeom prst="rect">
            <a:avLst/>
          </a:prstGeom>
          <a:solidFill>
            <a:schemeClr val="tx1">
              <a:alpha val="65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4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Who has calculated the dust of the earth?</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scade Range.jpg"/>
          <p:cNvPicPr>
            <a:picLocks noChangeAspect="1"/>
          </p:cNvPicPr>
          <p:nvPr/>
        </p:nvPicPr>
        <p:blipFill>
          <a:blip r:embed="rId2" cstate="print">
            <a:lum bright="-10000" contrast="11000"/>
          </a:blip>
          <a:stretch>
            <a:fillRect/>
          </a:stretch>
        </p:blipFill>
        <p:spPr>
          <a:xfrm>
            <a:off x="0" y="0"/>
            <a:ext cx="9144000" cy="6858000"/>
          </a:xfrm>
          <a:prstGeom prst="rect">
            <a:avLst/>
          </a:prstGeom>
        </p:spPr>
      </p:pic>
      <p:sp>
        <p:nvSpPr>
          <p:cNvPr id="3" name="Subtitle 6"/>
          <p:cNvSpPr txBox="1">
            <a:spLocks/>
          </p:cNvSpPr>
          <p:nvPr/>
        </p:nvSpPr>
        <p:spPr>
          <a:xfrm>
            <a:off x="533400" y="5562600"/>
            <a:ext cx="8229600" cy="1066800"/>
          </a:xfrm>
          <a:prstGeom prst="rect">
            <a:avLst/>
          </a:prstGeom>
          <a:solidFill>
            <a:schemeClr val="tx1">
              <a:alpha val="65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4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Who has weighed the mountains?</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325562"/>
          </a:xfrm>
        </p:spPr>
        <p:txBody>
          <a:bodyPr>
            <a:normAutofit/>
          </a:bodyPr>
          <a:lstStyle/>
          <a:p>
            <a:r>
              <a:rPr lang="en-US" dirty="0" smtClean="0"/>
              <a:t>Isaiah 40:10-31 Images of God</a:t>
            </a:r>
            <a:endParaRPr lang="en-US" dirty="0"/>
          </a:p>
        </p:txBody>
      </p:sp>
      <p:sp>
        <p:nvSpPr>
          <p:cNvPr id="3" name="Content Placeholder 2"/>
          <p:cNvSpPr>
            <a:spLocks noGrp="1"/>
          </p:cNvSpPr>
          <p:nvPr>
            <p:ph idx="1"/>
          </p:nvPr>
        </p:nvSpPr>
        <p:spPr>
          <a:xfrm>
            <a:off x="381000" y="1676400"/>
            <a:ext cx="8458200" cy="2514600"/>
          </a:xfrm>
        </p:spPr>
        <p:txBody>
          <a:bodyPr>
            <a:noAutofit/>
          </a:bodyPr>
          <a:lstStyle/>
          <a:p>
            <a:pPr>
              <a:lnSpc>
                <a:spcPts val="3200"/>
              </a:lnSpc>
            </a:pPr>
            <a:r>
              <a:rPr lang="en-US" sz="3000" dirty="0" smtClean="0"/>
              <a:t>13-14 </a:t>
            </a:r>
            <a:r>
              <a:rPr lang="en-US" sz="3000" dirty="0" smtClean="0"/>
              <a:t>Who has directed the Spirit of the Lord, Or as His counselor has taught Him?  14 With whom did He take counsel, and who instructed Him, And taught Him in the path of justice? Who taught Him knowledge, And showed Him the way of understanding? </a:t>
            </a:r>
            <a:endParaRPr lang="en-US" sz="3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325562"/>
          </a:xfrm>
        </p:spPr>
        <p:txBody>
          <a:bodyPr>
            <a:normAutofit/>
          </a:bodyPr>
          <a:lstStyle/>
          <a:p>
            <a:r>
              <a:rPr lang="en-US" dirty="0" smtClean="0"/>
              <a:t>Isaiah 40:10-31 Images of God</a:t>
            </a:r>
            <a:endParaRPr lang="en-US" dirty="0"/>
          </a:p>
        </p:txBody>
      </p:sp>
      <p:sp>
        <p:nvSpPr>
          <p:cNvPr id="3" name="Content Placeholder 2"/>
          <p:cNvSpPr>
            <a:spLocks noGrp="1"/>
          </p:cNvSpPr>
          <p:nvPr>
            <p:ph idx="1"/>
          </p:nvPr>
        </p:nvSpPr>
        <p:spPr>
          <a:xfrm>
            <a:off x="381000" y="1676400"/>
            <a:ext cx="8458200" cy="2514600"/>
          </a:xfrm>
        </p:spPr>
        <p:txBody>
          <a:bodyPr>
            <a:noAutofit/>
          </a:bodyPr>
          <a:lstStyle/>
          <a:p>
            <a:pPr>
              <a:lnSpc>
                <a:spcPts val="3200"/>
              </a:lnSpc>
            </a:pPr>
            <a:r>
              <a:rPr lang="en-US" sz="3000" dirty="0" smtClean="0"/>
              <a:t>13-14 </a:t>
            </a:r>
            <a:r>
              <a:rPr lang="en-US" sz="3000" dirty="0" smtClean="0"/>
              <a:t>Who has directed the Spirit of the Lord, Or as His counselor has taught Him?  14 With whom did He take counsel, and who instructed Him, And taught Him in the path of justice? Who taught Him knowledge, And showed Him the way of understanding? </a:t>
            </a:r>
            <a:endParaRPr lang="en-US" sz="3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quoia.jpg"/>
          <p:cNvPicPr>
            <a:picLocks noChangeAspect="1"/>
          </p:cNvPicPr>
          <p:nvPr/>
        </p:nvPicPr>
        <p:blipFill>
          <a:blip r:embed="rId2" cstate="print">
            <a:lum bright="-5000" contrast="10000"/>
          </a:blip>
          <a:stretch>
            <a:fillRect/>
          </a:stretch>
        </p:blipFill>
        <p:spPr>
          <a:xfrm>
            <a:off x="0" y="457200"/>
            <a:ext cx="9144000" cy="6093619"/>
          </a:xfrm>
          <a:prstGeom prst="rect">
            <a:avLst/>
          </a:prstGeom>
        </p:spPr>
      </p:pic>
      <p:sp>
        <p:nvSpPr>
          <p:cNvPr id="2" name="Title 1"/>
          <p:cNvSpPr>
            <a:spLocks noGrp="1"/>
          </p:cNvSpPr>
          <p:nvPr>
            <p:ph type="title"/>
          </p:nvPr>
        </p:nvSpPr>
        <p:spPr>
          <a:xfrm>
            <a:off x="304800" y="274638"/>
            <a:ext cx="5943600" cy="1143000"/>
          </a:xfrm>
          <a:solidFill>
            <a:schemeClr val="tx1">
              <a:alpha val="60000"/>
            </a:schemeClr>
          </a:solidFill>
        </p:spPr>
        <p:txBody>
          <a:bodyPr>
            <a:normAutofit/>
          </a:bodyPr>
          <a:lstStyle/>
          <a:p>
            <a:r>
              <a:rPr lang="en-US" dirty="0" smtClean="0"/>
              <a:t>Living in God’s Strength..</a:t>
            </a:r>
            <a:endParaRPr lang="en-US" dirty="0"/>
          </a:p>
        </p:txBody>
      </p:sp>
      <p:sp>
        <p:nvSpPr>
          <p:cNvPr id="3" name="Content Placeholder 2"/>
          <p:cNvSpPr>
            <a:spLocks noGrp="1"/>
          </p:cNvSpPr>
          <p:nvPr>
            <p:ph idx="1"/>
          </p:nvPr>
        </p:nvSpPr>
        <p:spPr>
          <a:xfrm>
            <a:off x="304800" y="5181600"/>
            <a:ext cx="8305800" cy="1295400"/>
          </a:xfrm>
          <a:solidFill>
            <a:schemeClr val="tx1">
              <a:alpha val="60000"/>
            </a:schemeClr>
          </a:solidFill>
        </p:spPr>
        <p:txBody>
          <a:bodyPr/>
          <a:lstStyle/>
          <a:p>
            <a:r>
              <a:rPr lang="en-US" dirty="0" smtClean="0">
                <a:solidFill>
                  <a:srgbClr val="FFC000"/>
                </a:solidFill>
                <a:effectLst>
                  <a:outerShdw blurRad="50800" dist="38100" dir="2700000" algn="tl" rotWithShape="0">
                    <a:prstClr val="black">
                      <a:alpha val="40000"/>
                    </a:prstClr>
                  </a:outerShdw>
                </a:effectLst>
              </a:rPr>
              <a:t>Eph 6:10  </a:t>
            </a:r>
            <a:r>
              <a:rPr lang="en-US" dirty="0" smtClean="0">
                <a:effectLst>
                  <a:outerShdw blurRad="50800" dist="38100" dir="2700000" algn="tl" rotWithShape="0">
                    <a:prstClr val="black">
                      <a:alpha val="40000"/>
                    </a:prstClr>
                  </a:outerShdw>
                </a:effectLst>
              </a:rPr>
              <a:t>Be strong in the Lord, and His mighty power."</a:t>
            </a:r>
            <a:endParaRPr lang="en-US"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325562"/>
          </a:xfrm>
        </p:spPr>
        <p:txBody>
          <a:bodyPr>
            <a:normAutofit/>
          </a:bodyPr>
          <a:lstStyle/>
          <a:p>
            <a:r>
              <a:rPr lang="en-US" dirty="0" smtClean="0"/>
              <a:t>Isaiah 40:10-31 Images of God</a:t>
            </a:r>
            <a:endParaRPr lang="en-US" dirty="0"/>
          </a:p>
        </p:txBody>
      </p:sp>
      <p:sp>
        <p:nvSpPr>
          <p:cNvPr id="3" name="Content Placeholder 2"/>
          <p:cNvSpPr>
            <a:spLocks noGrp="1"/>
          </p:cNvSpPr>
          <p:nvPr>
            <p:ph idx="1"/>
          </p:nvPr>
        </p:nvSpPr>
        <p:spPr>
          <a:xfrm>
            <a:off x="381000" y="1676400"/>
            <a:ext cx="8458200" cy="2514600"/>
          </a:xfrm>
        </p:spPr>
        <p:txBody>
          <a:bodyPr>
            <a:noAutofit/>
          </a:bodyPr>
          <a:lstStyle/>
          <a:p>
            <a:pPr>
              <a:lnSpc>
                <a:spcPts val="3200"/>
              </a:lnSpc>
            </a:pPr>
            <a:r>
              <a:rPr lang="en-US" sz="3200" dirty="0" smtClean="0"/>
              <a:t>Isaiah 40:15 Behold, the nations are as a drop in a bucket, And are counted as the small dust on the </a:t>
            </a:r>
            <a:r>
              <a:rPr lang="en-US" sz="3200" dirty="0" smtClean="0"/>
              <a:t>scales; Look</a:t>
            </a:r>
            <a:r>
              <a:rPr lang="en-US" sz="3200" dirty="0" smtClean="0"/>
              <a:t>, He lifts up the isles as a very little thing. </a:t>
            </a:r>
            <a:endParaRPr lang="en-US" sz="3200" dirty="0"/>
          </a:p>
        </p:txBody>
      </p:sp>
      <p:pic>
        <p:nvPicPr>
          <p:cNvPr id="4" name="Picture 3" descr="nations_of_the_world_area_chart_by_anarchemitis-d5pwuqx.png.jpg"/>
          <p:cNvPicPr>
            <a:picLocks noChangeAspect="1"/>
          </p:cNvPicPr>
          <p:nvPr/>
        </p:nvPicPr>
        <p:blipFill>
          <a:blip r:embed="rId2" cstate="print"/>
          <a:stretch>
            <a:fillRect/>
          </a:stretch>
        </p:blipFill>
        <p:spPr>
          <a:xfrm>
            <a:off x="1371600" y="3657600"/>
            <a:ext cx="6096000" cy="2539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325562"/>
          </a:xfrm>
        </p:spPr>
        <p:txBody>
          <a:bodyPr>
            <a:normAutofit/>
          </a:bodyPr>
          <a:lstStyle/>
          <a:p>
            <a:r>
              <a:rPr lang="en-US" dirty="0" smtClean="0"/>
              <a:t>Isaiah 40:10-31 Images of God</a:t>
            </a:r>
            <a:endParaRPr lang="en-US" dirty="0"/>
          </a:p>
        </p:txBody>
      </p:sp>
      <p:sp>
        <p:nvSpPr>
          <p:cNvPr id="3" name="Content Placeholder 2"/>
          <p:cNvSpPr>
            <a:spLocks noGrp="1"/>
          </p:cNvSpPr>
          <p:nvPr>
            <p:ph idx="1"/>
          </p:nvPr>
        </p:nvSpPr>
        <p:spPr>
          <a:xfrm>
            <a:off x="381000" y="1676400"/>
            <a:ext cx="8458200" cy="2514600"/>
          </a:xfrm>
        </p:spPr>
        <p:txBody>
          <a:bodyPr>
            <a:noAutofit/>
          </a:bodyPr>
          <a:lstStyle/>
          <a:p>
            <a:pPr>
              <a:lnSpc>
                <a:spcPts val="2700"/>
              </a:lnSpc>
            </a:pPr>
            <a:r>
              <a:rPr lang="en-US" sz="2800" dirty="0" smtClean="0"/>
              <a:t>Isaiah 40:21-22 Have you not known? Have you not heard? Has it not been told you from the </a:t>
            </a:r>
            <a:r>
              <a:rPr lang="en-US" sz="2800" dirty="0" smtClean="0"/>
              <a:t>beginning? Have </a:t>
            </a:r>
            <a:r>
              <a:rPr lang="en-US" sz="2800" dirty="0" smtClean="0"/>
              <a:t>you not understood from the foundations of the earth?  22 It is He who sits above the circle of the earth, And its inhabitants are like grasshoppers, Who stretches out the heavens like a curtain, And spreads them out like a tent to dwell in. </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325562"/>
          </a:xfrm>
        </p:spPr>
        <p:txBody>
          <a:bodyPr>
            <a:normAutofit/>
          </a:bodyPr>
          <a:lstStyle/>
          <a:p>
            <a:r>
              <a:rPr lang="en-US" dirty="0" smtClean="0"/>
              <a:t>Isaiah 40:10-31 Images of God</a:t>
            </a:r>
            <a:endParaRPr lang="en-US" dirty="0"/>
          </a:p>
        </p:txBody>
      </p:sp>
      <p:sp>
        <p:nvSpPr>
          <p:cNvPr id="3" name="Content Placeholder 2"/>
          <p:cNvSpPr>
            <a:spLocks noGrp="1"/>
          </p:cNvSpPr>
          <p:nvPr>
            <p:ph idx="1"/>
          </p:nvPr>
        </p:nvSpPr>
        <p:spPr>
          <a:xfrm>
            <a:off x="381000" y="1676400"/>
            <a:ext cx="8458200" cy="2514600"/>
          </a:xfrm>
        </p:spPr>
        <p:txBody>
          <a:bodyPr>
            <a:noAutofit/>
          </a:bodyPr>
          <a:lstStyle/>
          <a:p>
            <a:r>
              <a:rPr lang="en-US" sz="2800" dirty="0" smtClean="0"/>
              <a:t>Isaiah 40:23-24 He brings the princes to nothing; He makes the judges of the earth useless. 24 Scarcely shall they be planted, Scarcely shall they be sown, Scarcely shall their stock take root in the earth, When He will also blow on them, And they will wither, And the whirlwind will take them away like stubble. </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325562"/>
          </a:xfrm>
        </p:spPr>
        <p:txBody>
          <a:bodyPr>
            <a:normAutofit/>
          </a:bodyPr>
          <a:lstStyle/>
          <a:p>
            <a:r>
              <a:rPr lang="en-US" dirty="0" smtClean="0"/>
              <a:t>Isaiah 40:10-31 Images of God</a:t>
            </a:r>
            <a:endParaRPr lang="en-US" dirty="0"/>
          </a:p>
        </p:txBody>
      </p:sp>
      <p:sp>
        <p:nvSpPr>
          <p:cNvPr id="3" name="Content Placeholder 2"/>
          <p:cNvSpPr>
            <a:spLocks noGrp="1"/>
          </p:cNvSpPr>
          <p:nvPr>
            <p:ph idx="1"/>
          </p:nvPr>
        </p:nvSpPr>
        <p:spPr>
          <a:xfrm>
            <a:off x="381000" y="1676400"/>
            <a:ext cx="8458200" cy="2514600"/>
          </a:xfrm>
        </p:spPr>
        <p:txBody>
          <a:bodyPr>
            <a:noAutofit/>
          </a:bodyPr>
          <a:lstStyle/>
          <a:p>
            <a:r>
              <a:rPr lang="en-US" sz="2800" dirty="0" smtClean="0"/>
              <a:t>23-24 </a:t>
            </a:r>
            <a:r>
              <a:rPr lang="en-US" sz="2800" dirty="0" smtClean="0"/>
              <a:t>He brings the princes to nothing; He makes the judges of the earth useless. 24 Scarcely shall they be planted, Scarcely shall they be sown, Scarcely shall their stock take root in the earth, When He will also blow on them, And they will wither, And the whirlwind will take them away like stubble. </a:t>
            </a:r>
            <a:endParaRPr lang="en-US" sz="2800" dirty="0" smtClean="0"/>
          </a:p>
          <a:p>
            <a:r>
              <a:rPr lang="en-US" sz="2800" dirty="0" smtClean="0"/>
              <a:t>25 </a:t>
            </a:r>
            <a:r>
              <a:rPr lang="en-US" sz="2800" dirty="0" smtClean="0"/>
              <a:t>"To whom then will you liken Me, Or to whom shall I be equal?" says the Holy One.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325562"/>
          </a:xfrm>
        </p:spPr>
        <p:txBody>
          <a:bodyPr>
            <a:normAutofit/>
          </a:bodyPr>
          <a:lstStyle/>
          <a:p>
            <a:r>
              <a:rPr lang="en-US" dirty="0" smtClean="0"/>
              <a:t>Isaiah 40:10-31 Images of God</a:t>
            </a:r>
            <a:endParaRPr lang="en-US" dirty="0"/>
          </a:p>
        </p:txBody>
      </p:sp>
      <p:sp>
        <p:nvSpPr>
          <p:cNvPr id="3" name="Content Placeholder 2"/>
          <p:cNvSpPr>
            <a:spLocks noGrp="1"/>
          </p:cNvSpPr>
          <p:nvPr>
            <p:ph idx="1"/>
          </p:nvPr>
        </p:nvSpPr>
        <p:spPr>
          <a:xfrm>
            <a:off x="381000" y="1676400"/>
            <a:ext cx="8458200" cy="2514600"/>
          </a:xfrm>
        </p:spPr>
        <p:txBody>
          <a:bodyPr>
            <a:noAutofit/>
          </a:bodyPr>
          <a:lstStyle/>
          <a:p>
            <a:r>
              <a:rPr lang="en-US" sz="2800" dirty="0" smtClean="0"/>
              <a:t>23-24 </a:t>
            </a:r>
            <a:r>
              <a:rPr lang="en-US" sz="2800" dirty="0" smtClean="0"/>
              <a:t>He brings the princes to nothing; He makes the judges of the earth useless. 24 Scarcely shall they be planted, Scarcely shall they be sown, Scarcely shall their stock take root in the earth, When He will also blow on them, And they will wither, And the whirlwind will take them away like stubble. </a:t>
            </a:r>
            <a:endParaRPr lang="en-US" sz="2800" dirty="0" smtClean="0"/>
          </a:p>
          <a:p>
            <a:r>
              <a:rPr lang="en-US" sz="2800" dirty="0" smtClean="0"/>
              <a:t>25 </a:t>
            </a:r>
            <a:r>
              <a:rPr lang="en-US" sz="2800" dirty="0" smtClean="0"/>
              <a:t>"To whom then will you liken Me, Or to whom shall I be equal?" says the Holy One</a:t>
            </a:r>
            <a:r>
              <a:rPr lang="en-US" sz="2800" smtClean="0"/>
              <a:t>. </a:t>
            </a:r>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325562"/>
          </a:xfrm>
        </p:spPr>
        <p:txBody>
          <a:bodyPr>
            <a:normAutofit/>
          </a:bodyPr>
          <a:lstStyle/>
          <a:p>
            <a:r>
              <a:rPr lang="en-US" dirty="0" smtClean="0"/>
              <a:t>Isaiah 40:10-31 Images of God</a:t>
            </a:r>
            <a:endParaRPr lang="en-US" dirty="0"/>
          </a:p>
        </p:txBody>
      </p:sp>
      <p:sp>
        <p:nvSpPr>
          <p:cNvPr id="3" name="Content Placeholder 2"/>
          <p:cNvSpPr>
            <a:spLocks noGrp="1"/>
          </p:cNvSpPr>
          <p:nvPr>
            <p:ph idx="1"/>
          </p:nvPr>
        </p:nvSpPr>
        <p:spPr>
          <a:xfrm>
            <a:off x="381000" y="1676400"/>
            <a:ext cx="8458200" cy="2514600"/>
          </a:xfrm>
        </p:spPr>
        <p:txBody>
          <a:bodyPr>
            <a:noAutofit/>
          </a:bodyPr>
          <a:lstStyle/>
          <a:p>
            <a:r>
              <a:rPr lang="en-US" sz="2800" dirty="0" smtClean="0"/>
              <a:t>Isaiah 40:27-31 Why do you say, O Jacob, And speak, O Israel: "My way is hidden from the Lord, And my just claim is passed over by my God"?  28 Have you not known? Have you not heard? The everlasting God, the Lord, The Creator of the ends of the earth, Neither faints nor is weary. His understanding is unsearchable. </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325562"/>
          </a:xfrm>
        </p:spPr>
        <p:txBody>
          <a:bodyPr>
            <a:normAutofit/>
          </a:bodyPr>
          <a:lstStyle/>
          <a:p>
            <a:r>
              <a:rPr lang="en-US" dirty="0" smtClean="0"/>
              <a:t>Isaiah 40:10-31 Images of God</a:t>
            </a:r>
            <a:endParaRPr lang="en-US" dirty="0"/>
          </a:p>
        </p:txBody>
      </p:sp>
      <p:sp>
        <p:nvSpPr>
          <p:cNvPr id="3" name="Content Placeholder 2"/>
          <p:cNvSpPr>
            <a:spLocks noGrp="1"/>
          </p:cNvSpPr>
          <p:nvPr>
            <p:ph idx="1"/>
          </p:nvPr>
        </p:nvSpPr>
        <p:spPr>
          <a:xfrm>
            <a:off x="381000" y="1676400"/>
            <a:ext cx="8458200" cy="3886200"/>
          </a:xfrm>
        </p:spPr>
        <p:txBody>
          <a:bodyPr>
            <a:noAutofit/>
          </a:bodyPr>
          <a:lstStyle/>
          <a:p>
            <a:r>
              <a:rPr lang="en-US" sz="2800" dirty="0" smtClean="0"/>
              <a:t>29 He gives power to the weak, And to those who have no might He increases strength.  30 Even the youths shall faint and be weary, And the young men shall utterly fall,  </a:t>
            </a:r>
            <a:endParaRPr lang="en-US" sz="2800" dirty="0" smtClean="0"/>
          </a:p>
          <a:p>
            <a:r>
              <a:rPr lang="en-US" sz="2800" dirty="0" smtClean="0"/>
              <a:t>31 </a:t>
            </a:r>
            <a:r>
              <a:rPr lang="en-US" sz="2800" dirty="0" smtClean="0"/>
              <a:t>But those who wait on the </a:t>
            </a:r>
            <a:r>
              <a:rPr lang="en-US" sz="2800" dirty="0" smtClean="0"/>
              <a:t>Lord Shall </a:t>
            </a:r>
            <a:r>
              <a:rPr lang="en-US" sz="2800" dirty="0" smtClean="0"/>
              <a:t>renew their strength; They shall mount up with wings like eagles, They shall run and not be </a:t>
            </a:r>
            <a:r>
              <a:rPr lang="en-US" sz="2800" dirty="0" smtClean="0"/>
              <a:t>weary, They </a:t>
            </a:r>
            <a:r>
              <a:rPr lang="en-US" sz="2800" dirty="0" smtClean="0"/>
              <a:t>shall walk and not faint.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0" y="0"/>
            <a:ext cx="9144002" cy="6858000"/>
          </a:xfrm>
          <a:prstGeom prst="rect">
            <a:avLst/>
          </a:prstGeom>
        </p:spPr>
      </p:pic>
      <p:pic>
        <p:nvPicPr>
          <p:cNvPr id="5" name="Picture 4" descr="-bald-eagle-alaska-pictures.jpg"/>
          <p:cNvPicPr>
            <a:picLocks noChangeAspect="1"/>
          </p:cNvPicPr>
          <p:nvPr/>
        </p:nvPicPr>
        <p:blipFill>
          <a:blip r:embed="rId3" cstate="print">
            <a:lum bright="-20000" contrast="10000"/>
          </a:blip>
          <a:srcRect t="9000" r="9000" b="4800"/>
          <a:stretch>
            <a:fillRect/>
          </a:stretch>
        </p:blipFill>
        <p:spPr>
          <a:xfrm>
            <a:off x="-1" y="0"/>
            <a:ext cx="9144001" cy="6857999"/>
          </a:xfrm>
          <a:prstGeom prst="rect">
            <a:avLst/>
          </a:prstGeom>
        </p:spPr>
      </p:pic>
      <p:sp>
        <p:nvSpPr>
          <p:cNvPr id="6" name="Title 5"/>
          <p:cNvSpPr>
            <a:spLocks noGrp="1"/>
          </p:cNvSpPr>
          <p:nvPr>
            <p:ph type="ctrTitle"/>
          </p:nvPr>
        </p:nvSpPr>
        <p:spPr>
          <a:xfrm>
            <a:off x="685800" y="381000"/>
            <a:ext cx="7772400" cy="1066800"/>
          </a:xfrm>
        </p:spPr>
        <p:txBody>
          <a:bodyPr>
            <a:normAutofit/>
          </a:bodyPr>
          <a:lstStyle/>
          <a:p>
            <a:r>
              <a:rPr lang="en-US" dirty="0" smtClean="0">
                <a:effectLst>
                  <a:outerShdw blurRad="50800" dist="38100" dir="2700000" algn="tl" rotWithShape="0">
                    <a:prstClr val="black">
                      <a:alpha val="40000"/>
                    </a:prstClr>
                  </a:outerShdw>
                </a:effectLst>
              </a:rPr>
              <a:t>Renewing Our Strength</a:t>
            </a:r>
            <a:endParaRPr lang="en-US" dirty="0">
              <a:effectLst>
                <a:outerShdw blurRad="50800" dist="38100" dir="2700000" algn="tl" rotWithShape="0">
                  <a:prstClr val="black">
                    <a:alpha val="40000"/>
                  </a:prstClr>
                </a:outerShdw>
              </a:effectLst>
            </a:endParaRPr>
          </a:p>
        </p:txBody>
      </p:sp>
      <p:sp>
        <p:nvSpPr>
          <p:cNvPr id="7" name="Subtitle 6"/>
          <p:cNvSpPr>
            <a:spLocks noGrp="1"/>
          </p:cNvSpPr>
          <p:nvPr>
            <p:ph type="subTitle" idx="1"/>
          </p:nvPr>
        </p:nvSpPr>
        <p:spPr>
          <a:xfrm>
            <a:off x="1447800" y="5791200"/>
            <a:ext cx="6400800" cy="762000"/>
          </a:xfrm>
        </p:spPr>
        <p:txBody>
          <a:bodyPr/>
          <a:lstStyle/>
          <a:p>
            <a:r>
              <a:rPr lang="en-US" dirty="0" smtClean="0">
                <a:effectLst>
                  <a:outerShdw blurRad="50800" dist="38100" dir="2700000" algn="tl" rotWithShape="0">
                    <a:prstClr val="black">
                      <a:alpha val="40000"/>
                    </a:prstClr>
                  </a:outerShdw>
                </a:effectLst>
              </a:rPr>
              <a:t>Isaiah 40:27-31</a:t>
            </a:r>
            <a:endParaRPr lang="en-US"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FRACKING--Reservoir-types.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5" name="Content Placeholder 2"/>
          <p:cNvSpPr txBox="1">
            <a:spLocks/>
          </p:cNvSpPr>
          <p:nvPr/>
        </p:nvSpPr>
        <p:spPr>
          <a:xfrm>
            <a:off x="152400" y="5334000"/>
            <a:ext cx="8534400" cy="1295400"/>
          </a:xfrm>
          <a:prstGeom prst="rect">
            <a:avLst/>
          </a:prstGeom>
          <a:solidFill>
            <a:schemeClr val="tx1">
              <a:alpha val="60000"/>
            </a:schemeClr>
          </a:solidFill>
        </p:spPr>
        <p:txBody>
          <a:bodyPr anchor="ctr"/>
          <a:lstStyle/>
          <a:p>
            <a:pPr marL="342900" marR="0" lvl="0" indent="-342900" algn="ctr" defTabSz="914400" rtl="0" eaLnBrk="1" fontAlgn="auto" latinLnBrk="0" hangingPunct="1">
              <a:lnSpc>
                <a:spcPts val="3200"/>
              </a:lnSpc>
              <a:spcBef>
                <a:spcPct val="20000"/>
              </a:spcBef>
              <a:spcAft>
                <a:spcPts val="0"/>
              </a:spcAft>
              <a:buClrTx/>
              <a:buSzTx/>
              <a:tabLst/>
              <a:defRPr/>
            </a:pPr>
            <a:r>
              <a:rPr lang="en-US" sz="3400" dirty="0" smtClean="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   We depend on limited natural resources </a:t>
            </a:r>
          </a:p>
          <a:p>
            <a:pPr marL="342900" marR="0" lvl="0" indent="-342900" algn="ctr" defTabSz="914400" rtl="0" eaLnBrk="1" fontAlgn="auto" latinLnBrk="0" hangingPunct="1">
              <a:lnSpc>
                <a:spcPts val="3200"/>
              </a:lnSpc>
              <a:spcBef>
                <a:spcPct val="20000"/>
              </a:spcBef>
              <a:spcAft>
                <a:spcPts val="0"/>
              </a:spcAft>
              <a:buClrTx/>
              <a:buSzTx/>
              <a:tabLst/>
              <a:defRPr/>
            </a:pPr>
            <a:r>
              <a:rPr lang="en-US" sz="3400" dirty="0" smtClean="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for energy production </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newable energy.jpg"/>
          <p:cNvPicPr>
            <a:picLocks noChangeAspect="1"/>
          </p:cNvPicPr>
          <p:nvPr/>
        </p:nvPicPr>
        <p:blipFill>
          <a:blip r:embed="rId2" cstate="print">
            <a:lum bright="-15000" contrast="10000"/>
          </a:blip>
          <a:stretch>
            <a:fillRect/>
          </a:stretch>
        </p:blipFill>
        <p:spPr>
          <a:xfrm>
            <a:off x="0" y="0"/>
            <a:ext cx="9144000" cy="6858000"/>
          </a:xfrm>
          <a:prstGeom prst="rect">
            <a:avLst/>
          </a:prstGeom>
        </p:spPr>
      </p:pic>
      <p:sp>
        <p:nvSpPr>
          <p:cNvPr id="3" name="Content Placeholder 2"/>
          <p:cNvSpPr txBox="1">
            <a:spLocks/>
          </p:cNvSpPr>
          <p:nvPr/>
        </p:nvSpPr>
        <p:spPr>
          <a:xfrm>
            <a:off x="914400" y="5791200"/>
            <a:ext cx="7239000" cy="838200"/>
          </a:xfrm>
          <a:prstGeom prst="rect">
            <a:avLst/>
          </a:prstGeom>
          <a:solidFill>
            <a:schemeClr val="tx1">
              <a:alpha val="60000"/>
            </a:schemeClr>
          </a:solidFill>
        </p:spPr>
        <p:txBody>
          <a:bodyPr anchor="ctr"/>
          <a:lstStyle/>
          <a:p>
            <a:pPr marL="342900" marR="0" lvl="0" indent="-342900" algn="ctr" defTabSz="914400" rtl="0" eaLnBrk="1" fontAlgn="auto" latinLnBrk="0" hangingPunct="1">
              <a:lnSpc>
                <a:spcPts val="3200"/>
              </a:lnSpc>
              <a:spcBef>
                <a:spcPct val="20000"/>
              </a:spcBef>
              <a:spcAft>
                <a:spcPts val="0"/>
              </a:spcAft>
              <a:buClrTx/>
              <a:buSzTx/>
              <a:tabLst/>
              <a:defRPr/>
            </a:pPr>
            <a:r>
              <a:rPr lang="en-US" sz="3400" noProof="0" dirty="0" smtClean="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 </a:t>
            </a:r>
            <a:r>
              <a:rPr lang="en-US" sz="3400" noProof="0" dirty="0" smtClean="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New forms of renewable energy..</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 of the world.jpg"/>
          <p:cNvPicPr>
            <a:picLocks noChangeAspect="1"/>
          </p:cNvPicPr>
          <p:nvPr/>
        </p:nvPicPr>
        <p:blipFill>
          <a:blip r:embed="rId2" cstate="print">
            <a:lum bright="-25000" contrast="10000"/>
          </a:blip>
          <a:srcRect l="3368" r="13474"/>
          <a:stretch>
            <a:fillRect/>
          </a:stretch>
        </p:blipFill>
        <p:spPr>
          <a:xfrm>
            <a:off x="0" y="0"/>
            <a:ext cx="9144000" cy="6858000"/>
          </a:xfrm>
          <a:prstGeom prst="rect">
            <a:avLst/>
          </a:prstGeom>
        </p:spPr>
      </p:pic>
      <p:sp>
        <p:nvSpPr>
          <p:cNvPr id="3" name="Subtitle 6"/>
          <p:cNvSpPr txBox="1">
            <a:spLocks/>
          </p:cNvSpPr>
          <p:nvPr/>
        </p:nvSpPr>
        <p:spPr>
          <a:xfrm>
            <a:off x="381000" y="2971800"/>
            <a:ext cx="8229600" cy="1371600"/>
          </a:xfrm>
          <a:prstGeom prst="rect">
            <a:avLst/>
          </a:prstGeom>
          <a:solidFill>
            <a:schemeClr val="tx1">
              <a:alpha val="55000"/>
            </a:schemeClr>
          </a:solidFill>
        </p:spPr>
        <p:txBody>
          <a:bodyPr anchor="ctr"/>
          <a:lstStyle/>
          <a:p>
            <a:pPr algn="ctr">
              <a:lnSpc>
                <a:spcPts val="3200"/>
              </a:lnSpc>
            </a:pPr>
            <a:r>
              <a:rPr lang="en-US" sz="3400" dirty="0" smtClean="0">
                <a:solidFill>
                  <a:schemeClr val="bg1"/>
                </a:solidFill>
                <a:effectLst>
                  <a:outerShdw blurRad="50800" dist="38100" dir="2700000" algn="tl" rotWithShape="0">
                    <a:prstClr val="black">
                      <a:alpha val="40000"/>
                    </a:prstClr>
                  </a:outerShdw>
                </a:effectLst>
                <a:latin typeface="Georgia" pitchFamily="18" charset="0"/>
              </a:rPr>
              <a:t>John 8:12 "I am the light of the world. </a:t>
            </a:r>
            <a:endParaRPr lang="en-US" sz="3400" dirty="0" smtClean="0">
              <a:solidFill>
                <a:schemeClr val="bg1"/>
              </a:solidFill>
              <a:effectLst>
                <a:outerShdw blurRad="50800" dist="38100" dir="2700000" algn="tl" rotWithShape="0">
                  <a:prstClr val="black">
                    <a:alpha val="40000"/>
                  </a:prstClr>
                </a:outerShdw>
              </a:effectLst>
              <a:latin typeface="Georgia" pitchFamily="18" charset="0"/>
            </a:endParaRPr>
          </a:p>
          <a:p>
            <a:pPr algn="ctr">
              <a:lnSpc>
                <a:spcPts val="3200"/>
              </a:lnSpc>
            </a:pPr>
            <a:r>
              <a:rPr lang="en-US" sz="3400" dirty="0" smtClean="0">
                <a:solidFill>
                  <a:schemeClr val="bg1"/>
                </a:solidFill>
                <a:effectLst>
                  <a:outerShdw blurRad="50800" dist="38100" dir="2700000" algn="tl" rotWithShape="0">
                    <a:prstClr val="black">
                      <a:alpha val="40000"/>
                    </a:prstClr>
                  </a:outerShdw>
                </a:effectLst>
                <a:latin typeface="Georgia" pitchFamily="18" charset="0"/>
              </a:rPr>
              <a:t>He </a:t>
            </a:r>
            <a:r>
              <a:rPr lang="en-US" sz="3400" dirty="0" smtClean="0">
                <a:solidFill>
                  <a:schemeClr val="bg1"/>
                </a:solidFill>
                <a:effectLst>
                  <a:outerShdw blurRad="50800" dist="38100" dir="2700000" algn="tl" rotWithShape="0">
                    <a:prstClr val="black">
                      <a:alpha val="40000"/>
                    </a:prstClr>
                  </a:outerShdw>
                </a:effectLst>
                <a:latin typeface="Georgia" pitchFamily="18" charset="0"/>
              </a:rPr>
              <a:t>who follows Me shall not walk in darkness, but have the light of life." </a:t>
            </a:r>
            <a:endParaRPr lang="en-US" sz="3400" dirty="0">
              <a:solidFill>
                <a:schemeClr val="bg1"/>
              </a:solidFill>
              <a:effectLst>
                <a:outerShdw blurRad="50800" dist="38100" dir="2700000" algn="tl" rotWithShape="0">
                  <a:prstClr val="black">
                    <a:alpha val="40000"/>
                  </a:prstClr>
                </a:outerShdw>
              </a:effectLst>
              <a:latin typeface="Georg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6"/>
          <p:cNvSpPr txBox="1">
            <a:spLocks/>
          </p:cNvSpPr>
          <p:nvPr/>
        </p:nvSpPr>
        <p:spPr>
          <a:xfrm>
            <a:off x="381000" y="5029200"/>
            <a:ext cx="8382000" cy="1676400"/>
          </a:xfrm>
          <a:prstGeom prst="rect">
            <a:avLst/>
          </a:prstGeom>
        </p:spPr>
        <p:txBody>
          <a:bodyPr anchor="ctr"/>
          <a:lstStyle/>
          <a:p>
            <a:pPr algn="ctr">
              <a:lnSpc>
                <a:spcPts val="3000"/>
              </a:lnSpc>
            </a:pPr>
            <a:r>
              <a:rPr lang="en-US" sz="3000" dirty="0" smtClean="0">
                <a:solidFill>
                  <a:schemeClr val="bg1"/>
                </a:solidFill>
                <a:latin typeface="Georgia" pitchFamily="18" charset="0"/>
              </a:rPr>
              <a:t>Isaiah 40:31 But those who wait on the Lord shall renew their strength; they shall mount up with wings like eagles, they shall run and not be weary, they shall walk and not faint. </a:t>
            </a:r>
            <a:endParaRPr lang="en-US" sz="3000" dirty="0">
              <a:solidFill>
                <a:schemeClr val="bg1"/>
              </a:solidFill>
              <a:latin typeface="Georg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rk-blue-background 02.jpg"/>
          <p:cNvPicPr>
            <a:picLocks noChangeAspect="1"/>
          </p:cNvPicPr>
          <p:nvPr/>
        </p:nvPicPr>
        <p:blipFill>
          <a:blip r:embed="rId2" cstate="print">
            <a:lum bright="-35000" contrast="10000"/>
          </a:blip>
          <a:srcRect r="14845" b="18000"/>
          <a:stretch>
            <a:fillRect/>
          </a:stretch>
        </p:blipFill>
        <p:spPr>
          <a:xfrm>
            <a:off x="0" y="0"/>
            <a:ext cx="9144002" cy="6858000"/>
          </a:xfrm>
          <a:prstGeom prst="rect">
            <a:avLst/>
          </a:prstGeom>
        </p:spPr>
      </p:pic>
      <p:pic>
        <p:nvPicPr>
          <p:cNvPr id="3" name="Picture 2" descr="Map-Babylon-Jews_c.jpg"/>
          <p:cNvPicPr>
            <a:picLocks noChangeAspect="1"/>
          </p:cNvPicPr>
          <p:nvPr/>
        </p:nvPicPr>
        <p:blipFill>
          <a:blip r:embed="rId3" cstate="print">
            <a:lum bright="-15000" contrast="10000"/>
          </a:blip>
          <a:stretch>
            <a:fillRect/>
          </a:stretch>
        </p:blipFill>
        <p:spPr>
          <a:xfrm>
            <a:off x="-1" y="0"/>
            <a:ext cx="9144001" cy="6858000"/>
          </a:xfrm>
          <a:prstGeom prst="rect">
            <a:avLst/>
          </a:prstGeom>
        </p:spPr>
      </p:pic>
      <p:sp>
        <p:nvSpPr>
          <p:cNvPr id="4" name="Subtitle 6"/>
          <p:cNvSpPr txBox="1">
            <a:spLocks/>
          </p:cNvSpPr>
          <p:nvPr/>
        </p:nvSpPr>
        <p:spPr>
          <a:xfrm>
            <a:off x="1447800" y="5486400"/>
            <a:ext cx="6400800" cy="1143000"/>
          </a:xfrm>
          <a:prstGeom prst="rect">
            <a:avLst/>
          </a:prstGeom>
          <a:solidFill>
            <a:schemeClr val="tx1">
              <a:alpha val="65000"/>
            </a:schemeClr>
          </a:solidFill>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4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Jewish captives 500 miles from Jerusalem in refugee camps</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aiah 40-66.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3" name="Content Placeholder 2"/>
          <p:cNvSpPr txBox="1">
            <a:spLocks/>
          </p:cNvSpPr>
          <p:nvPr/>
        </p:nvSpPr>
        <p:spPr>
          <a:xfrm>
            <a:off x="914400" y="5562600"/>
            <a:ext cx="7239000" cy="1066800"/>
          </a:xfrm>
          <a:prstGeom prst="rect">
            <a:avLst/>
          </a:prstGeom>
          <a:solidFill>
            <a:schemeClr val="tx1">
              <a:alpha val="60000"/>
            </a:schemeClr>
          </a:solidFill>
        </p:spPr>
        <p:txBody>
          <a:bodyPr anchor="ctr"/>
          <a:lstStyle/>
          <a:p>
            <a:pPr marL="342900" marR="0" lvl="0" indent="-342900" algn="ctr" defTabSz="914400" rtl="0" eaLnBrk="1" fontAlgn="auto" latinLnBrk="0" hangingPunct="1">
              <a:lnSpc>
                <a:spcPts val="3200"/>
              </a:lnSpc>
              <a:spcBef>
                <a:spcPct val="20000"/>
              </a:spcBef>
              <a:spcAft>
                <a:spcPts val="0"/>
              </a:spcAft>
              <a:buClrTx/>
              <a:buSzTx/>
              <a:tabLst/>
              <a:defRPr/>
            </a:pPr>
            <a:r>
              <a:rPr lang="en-US" sz="3400" noProof="0" dirty="0" smtClean="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 </a:t>
            </a:r>
            <a:r>
              <a:rPr lang="en-US" sz="3400" noProof="0" dirty="0" smtClean="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Written by Isaiah to the returning refugees  from Babylon  </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
        <p:nvSpPr>
          <p:cNvPr id="4" name="Content Placeholder 2"/>
          <p:cNvSpPr txBox="1">
            <a:spLocks/>
          </p:cNvSpPr>
          <p:nvPr/>
        </p:nvSpPr>
        <p:spPr>
          <a:xfrm>
            <a:off x="914400" y="2209800"/>
            <a:ext cx="7239000" cy="1066800"/>
          </a:xfrm>
          <a:prstGeom prst="rect">
            <a:avLst/>
          </a:prstGeom>
          <a:solidFill>
            <a:schemeClr val="tx1">
              <a:alpha val="60000"/>
            </a:schemeClr>
          </a:solidFill>
        </p:spPr>
        <p:txBody>
          <a:bodyPr anchor="ctr"/>
          <a:lstStyle/>
          <a:p>
            <a:pPr marL="342900" marR="0" lvl="0" indent="-342900" algn="ctr" defTabSz="914400" rtl="0" eaLnBrk="1" fontAlgn="auto" latinLnBrk="0" hangingPunct="1">
              <a:lnSpc>
                <a:spcPts val="3200"/>
              </a:lnSpc>
              <a:spcBef>
                <a:spcPct val="20000"/>
              </a:spcBef>
              <a:spcAft>
                <a:spcPts val="0"/>
              </a:spcAft>
              <a:buClrTx/>
              <a:buSzTx/>
              <a:tabLst/>
              <a:defRPr/>
            </a:pPr>
            <a:r>
              <a:rPr lang="en-US" sz="3400" noProof="0" dirty="0" smtClean="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 </a:t>
            </a:r>
            <a:r>
              <a:rPr lang="en-US" sz="3400" noProof="0" dirty="0" smtClean="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27 chapters of tenderness &amp; hope</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dissolve">
                                      <p:cBhvr>
                                        <p:cTn id="17" dur="500"/>
                                        <p:tgtEl>
                                          <p:spTgt spid="4">
                                            <p:bg/>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dissolve">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325562"/>
          </a:xfrm>
        </p:spPr>
        <p:txBody>
          <a:bodyPr>
            <a:normAutofit/>
          </a:bodyPr>
          <a:lstStyle/>
          <a:p>
            <a:r>
              <a:rPr lang="en-US" dirty="0" smtClean="0"/>
              <a:t>Isaiah 40 The Majesty of God</a:t>
            </a:r>
            <a:endParaRPr lang="en-US" dirty="0"/>
          </a:p>
        </p:txBody>
      </p:sp>
      <p:sp>
        <p:nvSpPr>
          <p:cNvPr id="3" name="Content Placeholder 2"/>
          <p:cNvSpPr>
            <a:spLocks noGrp="1"/>
          </p:cNvSpPr>
          <p:nvPr>
            <p:ph idx="1"/>
          </p:nvPr>
        </p:nvSpPr>
        <p:spPr>
          <a:xfrm>
            <a:off x="457200" y="1676400"/>
            <a:ext cx="8229600" cy="4419600"/>
          </a:xfrm>
        </p:spPr>
        <p:txBody>
          <a:bodyPr/>
          <a:lstStyle/>
          <a:p>
            <a:pPr>
              <a:lnSpc>
                <a:spcPts val="3200"/>
              </a:lnSpc>
            </a:pPr>
            <a:r>
              <a:rPr lang="en-US" dirty="0" smtClean="0"/>
              <a:t>1-5 </a:t>
            </a:r>
            <a:r>
              <a:rPr lang="en-US" sz="3200" dirty="0" smtClean="0"/>
              <a:t>"Comfort</a:t>
            </a:r>
            <a:r>
              <a:rPr lang="en-US" sz="3200" dirty="0" smtClean="0"/>
              <a:t>, yes, comfort My people!" says your God.  </a:t>
            </a:r>
            <a:endParaRPr lang="en-US" sz="3200" dirty="0" smtClean="0"/>
          </a:p>
          <a:p>
            <a:pPr lvl="1">
              <a:lnSpc>
                <a:spcPts val="3200"/>
              </a:lnSpc>
            </a:pPr>
            <a:r>
              <a:rPr lang="en-US" dirty="0" smtClean="0"/>
              <a:t>2 "Speak </a:t>
            </a:r>
            <a:r>
              <a:rPr lang="en-US" dirty="0" smtClean="0"/>
              <a:t>comfort to Jerusalem, and cry out to her, that her warfare is ended, that her iniquity is pardoned; For she has received from the Lord's hand double for all her sins."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TotalTime>
  <Words>1093</Words>
  <Application>Microsoft Office PowerPoint</Application>
  <PresentationFormat>On-screen Show (4:3)</PresentationFormat>
  <Paragraphs>50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Renewing Our Strength</vt:lpstr>
      <vt:lpstr>Living in God’s Strength..</vt:lpstr>
      <vt:lpstr>Slide 3</vt:lpstr>
      <vt:lpstr>Slide 4</vt:lpstr>
      <vt:lpstr>Slide 5</vt:lpstr>
      <vt:lpstr>Slide 6</vt:lpstr>
      <vt:lpstr>Slide 7</vt:lpstr>
      <vt:lpstr>Slide 8</vt:lpstr>
      <vt:lpstr>Isaiah 40 The Majesty of God</vt:lpstr>
      <vt:lpstr>Isaiah 40 The Majesty of God</vt:lpstr>
      <vt:lpstr>Isaiah 40 The Majesty of God</vt:lpstr>
      <vt:lpstr>Isaiah 40:10-31 Images of God</vt:lpstr>
      <vt:lpstr>Slide 13</vt:lpstr>
      <vt:lpstr>Slide 14</vt:lpstr>
      <vt:lpstr>Slide 15</vt:lpstr>
      <vt:lpstr>Slide 16</vt:lpstr>
      <vt:lpstr>Slide 17</vt:lpstr>
      <vt:lpstr>Isaiah 40:10-31 Images of God</vt:lpstr>
      <vt:lpstr>Isaiah 40:10-31 Images of God</vt:lpstr>
      <vt:lpstr>Isaiah 40:10-31 Images of God</vt:lpstr>
      <vt:lpstr>Isaiah 40:10-31 Images of God</vt:lpstr>
      <vt:lpstr>Isaiah 40:10-31 Images of God</vt:lpstr>
      <vt:lpstr>Isaiah 40:10-31 Images of God</vt:lpstr>
      <vt:lpstr>Isaiah 40:10-31 Images of God</vt:lpstr>
      <vt:lpstr>Isaiah 40:10-31 Images of God</vt:lpstr>
      <vt:lpstr>Isaiah 40:10-31 Images of God</vt:lpstr>
      <vt:lpstr>Renewing Our Strength</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59</cp:revision>
  <dcterms:created xsi:type="dcterms:W3CDTF">2015-10-04T04:19:18Z</dcterms:created>
  <dcterms:modified xsi:type="dcterms:W3CDTF">2016-09-18T16:18:35Z</dcterms:modified>
</cp:coreProperties>
</file>