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3" r:id="rId2"/>
    <p:sldId id="274" r:id="rId3"/>
    <p:sldId id="281" r:id="rId4"/>
    <p:sldId id="275" r:id="rId5"/>
    <p:sldId id="282" r:id="rId6"/>
    <p:sldId id="284" r:id="rId7"/>
    <p:sldId id="277" r:id="rId8"/>
    <p:sldId id="283" r:id="rId9"/>
    <p:sldId id="278" r:id="rId10"/>
    <p:sldId id="279" r:id="rId11"/>
    <p:sldId id="280" r:id="rId12"/>
    <p:sldId id="285" r:id="rId13"/>
    <p:sldId id="291" r:id="rId14"/>
    <p:sldId id="286" r:id="rId15"/>
    <p:sldId id="287" r:id="rId16"/>
    <p:sldId id="288" r:id="rId17"/>
    <p:sldId id="294" r:id="rId18"/>
    <p:sldId id="295" r:id="rId19"/>
    <p:sldId id="293" r:id="rId20"/>
    <p:sldId id="292" r:id="rId21"/>
    <p:sldId id="289" r:id="rId22"/>
    <p:sldId id="290" r:id="rId23"/>
    <p:sldId id="296" r:id="rId24"/>
    <p:sldId id="298" r:id="rId25"/>
    <p:sldId id="297" r:id="rId26"/>
    <p:sldId id="299" r:id="rId27"/>
    <p:sldId id="301" r:id="rId28"/>
    <p:sldId id="300"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48A"/>
    <a:srgbClr val="B1A777"/>
    <a:srgbClr val="B9B085"/>
    <a:srgbClr val="A79C65"/>
    <a:srgbClr val="B4AD82"/>
    <a:srgbClr val="A19863"/>
    <a:srgbClr val="B6AD80"/>
    <a:srgbClr val="BFB1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94660"/>
  </p:normalViewPr>
  <p:slideViewPr>
    <p:cSldViewPr>
      <p:cViewPr>
        <p:scale>
          <a:sx n="80" d="100"/>
          <a:sy n="80" d="100"/>
        </p:scale>
        <p:origin x="-588" y="-4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FB2766-AB5F-48DD-BDD9-D86CE5109E65}" type="datetimeFigureOut">
              <a:rPr lang="en-US" smtClean="0"/>
              <a:pPr/>
              <a:t>9/5/2016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2DC2E-467E-4293-9B41-49433D6F93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E2DC2E-467E-4293-9B41-49433D6F934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685800"/>
            <a:ext cx="7772400" cy="1066800"/>
          </a:xfrm>
        </p:spPr>
        <p:txBody>
          <a:bodyPr>
            <a:normAutofit/>
          </a:bodyPr>
          <a:lstStyle>
            <a:lvl1pPr algn="ctr">
              <a:defRPr sz="4800"/>
            </a:lvl1pPr>
          </a:lstStyle>
          <a:p>
            <a:r>
              <a:rPr lang="en-US" dirty="0" smtClean="0"/>
              <a:t>Master title style</a:t>
            </a:r>
            <a:endParaRPr lang="en-US" dirty="0"/>
          </a:p>
        </p:txBody>
      </p:sp>
      <p:sp>
        <p:nvSpPr>
          <p:cNvPr id="3" name="Subtitle 2"/>
          <p:cNvSpPr>
            <a:spLocks noGrp="1"/>
          </p:cNvSpPr>
          <p:nvPr>
            <p:ph type="subTitle" idx="1" hasCustomPrompt="1"/>
          </p:nvPr>
        </p:nvSpPr>
        <p:spPr>
          <a:xfrm>
            <a:off x="1447800" y="5715000"/>
            <a:ext cx="6400800" cy="762000"/>
          </a:xfrm>
        </p:spPr>
        <p:txBody>
          <a:bodyPr anchor="ct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9/5/2016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9/5/2016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181600" cy="1143000"/>
          </a:xfrm>
        </p:spPr>
        <p:txBody>
          <a:body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9/5/2016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6B4FBA-A4A8-4FB6-84A7-C038AF43A15D}" type="datetimeFigureOut">
              <a:rPr lang="en-US" smtClean="0"/>
              <a:pPr/>
              <a:t>9/5/2016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500DBB-AA11-42A8-BB02-48F2DAE39E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dark-blue-background 02.jpg"/>
          <p:cNvPicPr>
            <a:picLocks noChangeAspect="1"/>
          </p:cNvPicPr>
          <p:nvPr userDrawn="1"/>
        </p:nvPicPr>
        <p:blipFill>
          <a:blip r:embed="rId13" cstate="print">
            <a:lum bright="-35000" contrast="10000"/>
          </a:blip>
          <a:srcRect r="14845" b="18000"/>
          <a:stretch>
            <a:fillRect/>
          </a:stretch>
        </p:blipFill>
        <p:spPr>
          <a:xfrm>
            <a:off x="0" y="37"/>
            <a:ext cx="9144002" cy="6857963"/>
          </a:xfrm>
          <a:prstGeom prst="rect">
            <a:avLst/>
          </a:prstGeom>
        </p:spPr>
      </p:pic>
      <p:pic>
        <p:nvPicPr>
          <p:cNvPr id="10" name="Picture 9" descr="mightyfortress.jpg"/>
          <p:cNvPicPr>
            <a:picLocks noChangeAspect="1"/>
          </p:cNvPicPr>
          <p:nvPr userDrawn="1"/>
        </p:nvPicPr>
        <p:blipFill>
          <a:blip r:embed="rId14" cstate="print">
            <a:lum bright="-10000" contrast="10000"/>
          </a:blip>
          <a:srcRect t="8944" b="5963"/>
          <a:stretch>
            <a:fillRect/>
          </a:stretch>
        </p:blipFill>
        <p:spPr>
          <a:xfrm>
            <a:off x="0" y="1655252"/>
            <a:ext cx="9144000" cy="4148042"/>
          </a:xfrm>
          <a:prstGeom prst="rect">
            <a:avLst/>
          </a:prstGeom>
        </p:spPr>
      </p:pic>
      <p:pic>
        <p:nvPicPr>
          <p:cNvPr id="11" name="Picture 10" descr="fortress-004.jpg"/>
          <p:cNvPicPr>
            <a:picLocks noChangeAspect="1"/>
          </p:cNvPicPr>
          <p:nvPr userDrawn="1"/>
        </p:nvPicPr>
        <p:blipFill>
          <a:blip r:embed="rId15" cstate="print">
            <a:lum bright="-10000" contrast="10000"/>
          </a:blip>
          <a:stretch>
            <a:fillRect/>
          </a:stretch>
        </p:blipFill>
        <p:spPr>
          <a:xfrm>
            <a:off x="0" y="1752600"/>
            <a:ext cx="9144000" cy="4267200"/>
          </a:xfrm>
          <a:prstGeom prst="rect">
            <a:avLst/>
          </a:prstGeom>
        </p:spPr>
      </p:pic>
      <p:sp>
        <p:nvSpPr>
          <p:cNvPr id="2" name="Title Placeholder 1"/>
          <p:cNvSpPr>
            <a:spLocks noGrp="1"/>
          </p:cNvSpPr>
          <p:nvPr>
            <p:ph type="title"/>
          </p:nvPr>
        </p:nvSpPr>
        <p:spPr>
          <a:xfrm>
            <a:off x="457200" y="274638"/>
            <a:ext cx="5029200" cy="1143000"/>
          </a:xfrm>
          <a:prstGeom prst="rect">
            <a:avLst/>
          </a:prstGeom>
        </p:spPr>
        <p:txBody>
          <a:bodyPr vert="horz" lIns="91440" tIns="45720" rIns="91440" bIns="45720" rtlCol="0" anchor="ctr">
            <a:normAutofit/>
          </a:bodyPr>
          <a:lstStyle/>
          <a:p>
            <a:r>
              <a:rPr lang="en-US" dirty="0" smtClean="0"/>
              <a:t>Master title style</a:t>
            </a:r>
            <a:endParaRPr lang="en-US" dirty="0"/>
          </a:p>
        </p:txBody>
      </p:sp>
      <p:sp>
        <p:nvSpPr>
          <p:cNvPr id="6" name="Rectangle 5"/>
          <p:cNvSpPr/>
          <p:nvPr userDrawn="1"/>
        </p:nvSpPr>
        <p:spPr>
          <a:xfrm>
            <a:off x="0" y="1600200"/>
            <a:ext cx="9144000" cy="44196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676400"/>
            <a:ext cx="8229600" cy="4419600"/>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800" kern="1200">
          <a:solidFill>
            <a:srgbClr val="FFC000"/>
          </a:solidFill>
          <a:latin typeface="Georgia" pitchFamily="18"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400" kern="1200">
          <a:solidFill>
            <a:schemeClr val="bg1"/>
          </a:solidFill>
          <a:latin typeface="Georgia" pitchFamily="18"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Georgia" pitchFamily="18"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Georgia" pitchFamily="18"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Georgia" pitchFamily="18"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0" y="0"/>
            <a:ext cx="9144002" cy="6858000"/>
          </a:xfrm>
          <a:prstGeom prst="rect">
            <a:avLst/>
          </a:prstGeom>
        </p:spPr>
      </p:pic>
      <p:pic>
        <p:nvPicPr>
          <p:cNvPr id="9" name="Picture 8" descr="mightyfortress.jpg"/>
          <p:cNvPicPr>
            <a:picLocks noChangeAspect="1"/>
          </p:cNvPicPr>
          <p:nvPr/>
        </p:nvPicPr>
        <p:blipFill>
          <a:blip r:embed="rId3" cstate="print">
            <a:lum bright="-10000" contrast="10000"/>
          </a:blip>
          <a:srcRect t="13416" b="4472"/>
          <a:stretch>
            <a:fillRect/>
          </a:stretch>
        </p:blipFill>
        <p:spPr>
          <a:xfrm>
            <a:off x="0" y="1645703"/>
            <a:ext cx="9144000" cy="4002671"/>
          </a:xfrm>
          <a:prstGeom prst="rect">
            <a:avLst/>
          </a:prstGeom>
        </p:spPr>
      </p:pic>
      <p:pic>
        <p:nvPicPr>
          <p:cNvPr id="11" name="Picture 10" descr="fortress-004.jpg"/>
          <p:cNvPicPr>
            <a:picLocks noChangeAspect="1"/>
          </p:cNvPicPr>
          <p:nvPr/>
        </p:nvPicPr>
        <p:blipFill>
          <a:blip r:embed="rId4" cstate="print">
            <a:lum bright="-10000" contrast="10000"/>
          </a:blip>
          <a:stretch>
            <a:fillRect/>
          </a:stretch>
        </p:blipFill>
        <p:spPr>
          <a:xfrm>
            <a:off x="0" y="1600200"/>
            <a:ext cx="9144000" cy="4114800"/>
          </a:xfrm>
          <a:prstGeom prst="rect">
            <a:avLst/>
          </a:prstGeom>
        </p:spPr>
      </p:pic>
      <p:sp>
        <p:nvSpPr>
          <p:cNvPr id="6" name="Title 5"/>
          <p:cNvSpPr>
            <a:spLocks noGrp="1"/>
          </p:cNvSpPr>
          <p:nvPr>
            <p:ph type="ctrTitle"/>
          </p:nvPr>
        </p:nvSpPr>
        <p:spPr>
          <a:xfrm>
            <a:off x="533400" y="381000"/>
            <a:ext cx="7924800" cy="1066800"/>
          </a:xfrm>
        </p:spPr>
        <p:txBody>
          <a:bodyPr>
            <a:normAutofit fontScale="90000"/>
          </a:bodyPr>
          <a:lstStyle/>
          <a:p>
            <a:r>
              <a:rPr lang="en-US" dirty="0" smtClean="0"/>
              <a:t>God is our Refuge and Strength</a:t>
            </a:r>
            <a:endParaRPr lang="en-US" dirty="0"/>
          </a:p>
        </p:txBody>
      </p:sp>
      <p:sp>
        <p:nvSpPr>
          <p:cNvPr id="7" name="Subtitle 6"/>
          <p:cNvSpPr>
            <a:spLocks noGrp="1"/>
          </p:cNvSpPr>
          <p:nvPr>
            <p:ph type="subTitle" idx="1"/>
          </p:nvPr>
        </p:nvSpPr>
        <p:spPr>
          <a:xfrm>
            <a:off x="1219200" y="5867400"/>
            <a:ext cx="6400800" cy="762000"/>
          </a:xfrm>
        </p:spPr>
        <p:txBody>
          <a:bodyPr>
            <a:normAutofit/>
          </a:bodyPr>
          <a:lstStyle/>
          <a:p>
            <a:r>
              <a:rPr lang="en-US" sz="4000" dirty="0" smtClean="0"/>
              <a:t>Psalm 46:1-11</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20.jpg"/>
          <p:cNvPicPr>
            <a:picLocks noChangeAspect="1"/>
          </p:cNvPicPr>
          <p:nvPr/>
        </p:nvPicPr>
        <p:blipFill>
          <a:blip r:embed="rId3" cstate="print"/>
          <a:stretch>
            <a:fillRect/>
          </a:stretch>
        </p:blipFill>
        <p:spPr>
          <a:xfrm>
            <a:off x="4343400" y="0"/>
            <a:ext cx="4800600" cy="6858000"/>
          </a:xfrm>
          <a:prstGeom prst="rect">
            <a:avLst/>
          </a:prstGeom>
        </p:spPr>
      </p:pic>
      <p:pic>
        <p:nvPicPr>
          <p:cNvPr id="5" name="Picture 4" descr="angel of death.jpg"/>
          <p:cNvPicPr>
            <a:picLocks noChangeAspect="1"/>
          </p:cNvPicPr>
          <p:nvPr/>
        </p:nvPicPr>
        <p:blipFill>
          <a:blip r:embed="rId4" cstate="print">
            <a:lum bright="-25000" contrast="15000"/>
          </a:blip>
          <a:srcRect l="9057" r="13585"/>
          <a:stretch>
            <a:fillRect/>
          </a:stretch>
        </p:blipFill>
        <p:spPr>
          <a:xfrm>
            <a:off x="0" y="0"/>
            <a:ext cx="4343400" cy="6822483"/>
          </a:xfrm>
          <a:prstGeom prst="rect">
            <a:avLst/>
          </a:prstGeom>
        </p:spPr>
      </p:pic>
      <p:sp>
        <p:nvSpPr>
          <p:cNvPr id="6" name="Rectangle 5"/>
          <p:cNvSpPr/>
          <p:nvPr/>
        </p:nvSpPr>
        <p:spPr>
          <a:xfrm>
            <a:off x="0" y="0"/>
            <a:ext cx="9144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p:cNvSpPr txBox="1">
            <a:spLocks/>
          </p:cNvSpPr>
          <p:nvPr/>
        </p:nvSpPr>
        <p:spPr>
          <a:xfrm>
            <a:off x="609600" y="5867400"/>
            <a:ext cx="7924800" cy="762000"/>
          </a:xfrm>
          <a:prstGeom prst="rect">
            <a:avLst/>
          </a:prstGeom>
          <a:solidFill>
            <a:schemeClr val="tx1">
              <a:alpha val="80000"/>
            </a:schemeClr>
          </a:solidFill>
        </p:spPr>
        <p:txBody>
          <a:bodyPr anchor="ctr">
            <a:noAutofit/>
          </a:bodyPr>
          <a:lstStyle/>
          <a:p>
            <a:pPr marL="342900" marR="0" lvl="0" indent="-342900" algn="ctr" defTabSz="914400" rtl="0" eaLnBrk="1" fontAlgn="auto" latinLnBrk="0" hangingPunct="1">
              <a:lnSpc>
                <a:spcPts val="3000"/>
              </a:lnSpc>
              <a:spcBef>
                <a:spcPct val="20000"/>
              </a:spcBef>
              <a:spcAft>
                <a:spcPts val="0"/>
              </a:spcAft>
              <a:buClrTx/>
              <a:buSzTx/>
              <a:tabLst/>
              <a:defRPr/>
            </a:pPr>
            <a:r>
              <a:rPr lang="en-US" sz="3200" noProof="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God sends just one angel</a:t>
            </a:r>
            <a:endParaRPr kumimoji="0" lang="en-US" sz="32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0-hezekiah-assyrians.jpg"/>
          <p:cNvPicPr>
            <a:picLocks noChangeAspect="1"/>
          </p:cNvPicPr>
          <p:nvPr/>
        </p:nvPicPr>
        <p:blipFill>
          <a:blip r:embed="rId2" cstate="print"/>
          <a:stretch>
            <a:fillRect/>
          </a:stretch>
        </p:blipFill>
        <p:spPr>
          <a:xfrm>
            <a:off x="0" y="0"/>
            <a:ext cx="9144000" cy="6858000"/>
          </a:xfrm>
          <a:prstGeom prst="rect">
            <a:avLst/>
          </a:prstGeom>
        </p:spPr>
      </p:pic>
      <p:sp>
        <p:nvSpPr>
          <p:cNvPr id="3" name="Subtitle 6"/>
          <p:cNvSpPr txBox="1">
            <a:spLocks/>
          </p:cNvSpPr>
          <p:nvPr/>
        </p:nvSpPr>
        <p:spPr>
          <a:xfrm>
            <a:off x="609600" y="5867400"/>
            <a:ext cx="7924800" cy="762000"/>
          </a:xfrm>
          <a:prstGeom prst="rect">
            <a:avLst/>
          </a:prstGeom>
          <a:solidFill>
            <a:schemeClr val="tx1">
              <a:alpha val="80000"/>
            </a:schemeClr>
          </a:solidFill>
        </p:spPr>
        <p:txBody>
          <a:bodyPr anchor="ctr">
            <a:noAutofit/>
          </a:bodyPr>
          <a:lstStyle/>
          <a:p>
            <a:pPr marL="342900" marR="0" lvl="0" indent="-342900" algn="ctr" defTabSz="914400" rtl="0" eaLnBrk="1" fontAlgn="auto" latinLnBrk="0" hangingPunct="1">
              <a:lnSpc>
                <a:spcPts val="3000"/>
              </a:lnSpc>
              <a:spcBef>
                <a:spcPct val="20000"/>
              </a:spcBef>
              <a:spcAft>
                <a:spcPts val="0"/>
              </a:spcAft>
              <a:buClrTx/>
              <a:buSzTx/>
              <a:tabLst/>
              <a:defRPr/>
            </a:pPr>
            <a:r>
              <a:rPr lang="en-US" sz="32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In morning 185,000 Assyrians found dead</a:t>
            </a:r>
            <a:endParaRPr kumimoji="0" lang="en-US" sz="32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sm Sennacherib -6.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3" name="Subtitle 6"/>
          <p:cNvSpPr txBox="1">
            <a:spLocks/>
          </p:cNvSpPr>
          <p:nvPr/>
        </p:nvSpPr>
        <p:spPr>
          <a:xfrm>
            <a:off x="1447800" y="5867400"/>
            <a:ext cx="6400800" cy="762000"/>
          </a:xfrm>
          <a:prstGeom prst="rect">
            <a:avLst/>
          </a:prstGeom>
          <a:solidFill>
            <a:schemeClr val="tx1">
              <a:alpha val="70000"/>
            </a:schemeClr>
          </a:solidFill>
        </p:spPr>
        <p:txBody>
          <a:bodyPr anchor="ctr">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Taylor Prism, British Museum</a:t>
            </a:r>
            <a:endParaRPr kumimoji="0" lang="en-US" sz="4000" b="0" i="0" u="none" strike="noStrike" kern="1200" cap="none" spc="0" normalizeH="0" baseline="0" noProof="0" dirty="0">
              <a:ln>
                <a:noFill/>
              </a:ln>
              <a:solidFill>
                <a:schemeClr val="bg1"/>
              </a:solidFill>
              <a:effectLst/>
              <a:uLnTx/>
              <a:uFillTx/>
              <a:latin typeface="Georgia" pitchFamily="18" charset="0"/>
              <a:ea typeface="Tahoma" pitchFamily="34" charset="0"/>
              <a:cs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is Our Refuge</a:t>
            </a:r>
            <a:endParaRPr lang="en-US" dirty="0"/>
          </a:p>
        </p:txBody>
      </p:sp>
      <p:sp>
        <p:nvSpPr>
          <p:cNvPr id="4" name="Content Placeholder 3"/>
          <p:cNvSpPr>
            <a:spLocks noGrp="1"/>
          </p:cNvSpPr>
          <p:nvPr>
            <p:ph idx="1"/>
          </p:nvPr>
        </p:nvSpPr>
        <p:spPr>
          <a:xfrm>
            <a:off x="381000" y="5410200"/>
            <a:ext cx="8229600" cy="1143000"/>
          </a:xfrm>
          <a:solidFill>
            <a:schemeClr val="tx1">
              <a:alpha val="40000"/>
            </a:schemeClr>
          </a:solidFill>
        </p:spPr>
        <p:txBody>
          <a:bodyPr/>
          <a:lstStyle/>
          <a:p>
            <a:r>
              <a:rPr lang="en-US" dirty="0" smtClean="0"/>
              <a:t>God is for us a place to which we may flee for safety.. for strength in danger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nker 102.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3" name="Subtitle 6"/>
          <p:cNvSpPr txBox="1">
            <a:spLocks/>
          </p:cNvSpPr>
          <p:nvPr/>
        </p:nvSpPr>
        <p:spPr>
          <a:xfrm>
            <a:off x="609600" y="5867400"/>
            <a:ext cx="7924800" cy="762000"/>
          </a:xfrm>
          <a:prstGeom prst="rect">
            <a:avLst/>
          </a:prstGeom>
          <a:solidFill>
            <a:schemeClr val="tx1">
              <a:alpha val="80000"/>
            </a:schemeClr>
          </a:solidFill>
        </p:spPr>
        <p:txBody>
          <a:bodyPr anchor="ctr">
            <a:noAutofit/>
          </a:bodyPr>
          <a:lstStyle/>
          <a:p>
            <a:pPr marL="342900" marR="0" lvl="0" indent="-342900" algn="ctr" defTabSz="914400" rtl="0" eaLnBrk="1" fontAlgn="auto" latinLnBrk="0" hangingPunct="1">
              <a:lnSpc>
                <a:spcPts val="3000"/>
              </a:lnSpc>
              <a:spcBef>
                <a:spcPct val="20000"/>
              </a:spcBef>
              <a:spcAft>
                <a:spcPts val="0"/>
              </a:spcAft>
              <a:buClrTx/>
              <a:buSzTx/>
              <a:tabLst/>
              <a:defRPr/>
            </a:pPr>
            <a:r>
              <a:rPr lang="en-US" sz="32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White House </a:t>
            </a:r>
            <a:r>
              <a:rPr lang="en-US" sz="3200" dirty="0" err="1"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superbunker</a:t>
            </a:r>
            <a:endParaRPr kumimoji="0" lang="en-US" sz="32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1 massive hole West Wing of White Hosue.jpg"/>
          <p:cNvPicPr>
            <a:picLocks noChangeAspect="1"/>
          </p:cNvPicPr>
          <p:nvPr/>
        </p:nvPicPr>
        <p:blipFill>
          <a:blip r:embed="rId2" cstate="print"/>
          <a:srcRect b="7098"/>
          <a:stretch>
            <a:fillRect/>
          </a:stretch>
        </p:blipFill>
        <p:spPr>
          <a:xfrm>
            <a:off x="0" y="0"/>
            <a:ext cx="9144000" cy="3276600"/>
          </a:xfrm>
          <a:prstGeom prst="rect">
            <a:avLst/>
          </a:prstGeom>
        </p:spPr>
      </p:pic>
      <p:pic>
        <p:nvPicPr>
          <p:cNvPr id="3" name="Picture 2" descr="10-Million-Dollar-Luxury-Doomsday-Bunker.jpg"/>
          <p:cNvPicPr>
            <a:picLocks noChangeAspect="1"/>
          </p:cNvPicPr>
          <p:nvPr/>
        </p:nvPicPr>
        <p:blipFill>
          <a:blip r:embed="rId3" cstate="print"/>
          <a:stretch>
            <a:fillRect/>
          </a:stretch>
        </p:blipFill>
        <p:spPr>
          <a:xfrm>
            <a:off x="0" y="3276600"/>
            <a:ext cx="9144000" cy="3581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2" cstate="print"/>
          <a:stretch>
            <a:fillRect/>
          </a:stretch>
        </p:blipFill>
        <p:spPr>
          <a:xfrm>
            <a:off x="2362200" y="0"/>
            <a:ext cx="3733800" cy="2681548"/>
          </a:xfrm>
          <a:prstGeom prst="rect">
            <a:avLst/>
          </a:prstGeom>
        </p:spPr>
      </p:pic>
      <p:pic>
        <p:nvPicPr>
          <p:cNvPr id="3" name="Picture 2" descr="article-1372289-0B6D5E4400000578-930_638x358.jpg"/>
          <p:cNvPicPr>
            <a:picLocks noChangeAspect="1"/>
          </p:cNvPicPr>
          <p:nvPr/>
        </p:nvPicPr>
        <p:blipFill>
          <a:blip r:embed="rId3" cstate="print"/>
          <a:srcRect b="5363"/>
          <a:stretch>
            <a:fillRect/>
          </a:stretch>
        </p:blipFill>
        <p:spPr>
          <a:xfrm>
            <a:off x="0" y="2514600"/>
            <a:ext cx="9144000" cy="4343400"/>
          </a:xfrm>
          <a:prstGeom prst="rect">
            <a:avLst/>
          </a:prstGeom>
        </p:spPr>
      </p:pic>
      <p:sp>
        <p:nvSpPr>
          <p:cNvPr id="4" name="Subtitle 6"/>
          <p:cNvSpPr txBox="1">
            <a:spLocks/>
          </p:cNvSpPr>
          <p:nvPr/>
        </p:nvSpPr>
        <p:spPr>
          <a:xfrm>
            <a:off x="609600" y="5867400"/>
            <a:ext cx="7924800" cy="762000"/>
          </a:xfrm>
          <a:prstGeom prst="rect">
            <a:avLst/>
          </a:prstGeom>
          <a:solidFill>
            <a:schemeClr val="tx1">
              <a:alpha val="80000"/>
            </a:schemeClr>
          </a:solidFill>
        </p:spPr>
        <p:txBody>
          <a:bodyPr anchor="ctr">
            <a:noAutofit/>
          </a:bodyPr>
          <a:lstStyle/>
          <a:p>
            <a:pPr marL="342900" marR="0" lvl="0" indent="-342900" algn="ctr" defTabSz="914400" rtl="0" eaLnBrk="1" fontAlgn="auto" latinLnBrk="0" hangingPunct="1">
              <a:lnSpc>
                <a:spcPts val="3000"/>
              </a:lnSpc>
              <a:spcBef>
                <a:spcPct val="20000"/>
              </a:spcBef>
              <a:spcAft>
                <a:spcPts val="0"/>
              </a:spcAft>
              <a:buClrTx/>
              <a:buSzTx/>
              <a:tabLst/>
              <a:defRPr/>
            </a:pPr>
            <a:r>
              <a:rPr lang="en-US" sz="3200" noProof="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Doomsday bunkers</a:t>
            </a:r>
            <a:endParaRPr kumimoji="0" lang="en-US" sz="32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is Our Refuge</a:t>
            </a:r>
            <a:endParaRPr lang="en-US" dirty="0"/>
          </a:p>
        </p:txBody>
      </p:sp>
      <p:sp>
        <p:nvSpPr>
          <p:cNvPr id="4" name="Content Placeholder 3"/>
          <p:cNvSpPr>
            <a:spLocks noGrp="1"/>
          </p:cNvSpPr>
          <p:nvPr>
            <p:ph idx="1"/>
          </p:nvPr>
        </p:nvSpPr>
        <p:spPr>
          <a:xfrm>
            <a:off x="381000" y="1752600"/>
            <a:ext cx="8229600" cy="4495800"/>
          </a:xfrm>
          <a:solidFill>
            <a:schemeClr val="tx1">
              <a:alpha val="40000"/>
            </a:schemeClr>
          </a:solidFill>
        </p:spPr>
        <p:txBody>
          <a:bodyPr>
            <a:normAutofit/>
          </a:bodyPr>
          <a:lstStyle/>
          <a:p>
            <a:pPr>
              <a:lnSpc>
                <a:spcPts val="3000"/>
              </a:lnSpc>
              <a:spcBef>
                <a:spcPts val="0"/>
              </a:spcBef>
              <a:spcAft>
                <a:spcPts val="500"/>
              </a:spcAft>
            </a:pPr>
            <a:r>
              <a:rPr lang="en-US" sz="3200" dirty="0" smtClean="0">
                <a:solidFill>
                  <a:srgbClr val="FFC000"/>
                </a:solidFill>
              </a:rPr>
              <a:t>Psalm 18:2-3 </a:t>
            </a:r>
            <a:r>
              <a:rPr lang="en-US" sz="3200" dirty="0" smtClean="0"/>
              <a:t>My God is my Rock, in whom I take refuge. Be my rock of refuge, to which I can always go.</a:t>
            </a:r>
          </a:p>
          <a:p>
            <a:pPr>
              <a:lnSpc>
                <a:spcPts val="3000"/>
              </a:lnSpc>
              <a:spcBef>
                <a:spcPts val="0"/>
              </a:spcBef>
              <a:spcAft>
                <a:spcPts val="500"/>
              </a:spcAft>
            </a:pPr>
            <a:r>
              <a:rPr lang="en-US" sz="3200" dirty="0" err="1" smtClean="0">
                <a:solidFill>
                  <a:srgbClr val="FFC000"/>
                </a:solidFill>
              </a:rPr>
              <a:t>Psa</a:t>
            </a:r>
            <a:r>
              <a:rPr lang="en-US" sz="3200" dirty="0" smtClean="0">
                <a:solidFill>
                  <a:srgbClr val="FFC000"/>
                </a:solidFill>
              </a:rPr>
              <a:t> 18:30 </a:t>
            </a:r>
            <a:r>
              <a:rPr lang="en-US" sz="3200" dirty="0" smtClean="0"/>
              <a:t>The word of the Lord is proven; He is a shield to all who take refuge in Him. </a:t>
            </a:r>
          </a:p>
          <a:p>
            <a:pPr>
              <a:lnSpc>
                <a:spcPts val="3000"/>
              </a:lnSpc>
              <a:spcBef>
                <a:spcPts val="0"/>
              </a:spcBef>
              <a:spcAft>
                <a:spcPts val="500"/>
              </a:spcAft>
            </a:pPr>
            <a:r>
              <a:rPr lang="en-US" sz="3200" dirty="0" err="1" smtClean="0">
                <a:solidFill>
                  <a:srgbClr val="FFC000"/>
                </a:solidFill>
              </a:rPr>
              <a:t>Psa</a:t>
            </a:r>
            <a:r>
              <a:rPr lang="en-US" sz="3200" dirty="0" smtClean="0">
                <a:solidFill>
                  <a:srgbClr val="FFC000"/>
                </a:solidFill>
              </a:rPr>
              <a:t> 119:114 </a:t>
            </a:r>
            <a:r>
              <a:rPr lang="en-US" sz="3200" dirty="0" smtClean="0"/>
              <a:t>You are my refuge and shield; I have put my hope in your word.</a:t>
            </a:r>
          </a:p>
          <a:p>
            <a:pPr>
              <a:lnSpc>
                <a:spcPts val="3000"/>
              </a:lnSpc>
              <a:spcBef>
                <a:spcPts val="0"/>
              </a:spcBef>
              <a:spcAft>
                <a:spcPts val="500"/>
              </a:spcAft>
            </a:pPr>
            <a:r>
              <a:rPr lang="en-US" sz="3200" dirty="0" err="1" smtClean="0">
                <a:solidFill>
                  <a:srgbClr val="FFC000"/>
                </a:solidFill>
              </a:rPr>
              <a:t>Psa</a:t>
            </a:r>
            <a:r>
              <a:rPr lang="en-US" sz="3200" dirty="0" smtClean="0">
                <a:solidFill>
                  <a:srgbClr val="FFC000"/>
                </a:solidFill>
              </a:rPr>
              <a:t> 61:3 </a:t>
            </a:r>
            <a:r>
              <a:rPr lang="en-US" sz="3200" dirty="0" smtClean="0"/>
              <a:t>For You have been my refuge, a strong tower against the foe.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ong Tower.jpg"/>
          <p:cNvPicPr>
            <a:picLocks noChangeAspect="1"/>
          </p:cNvPicPr>
          <p:nvPr/>
        </p:nvPicPr>
        <p:blipFill>
          <a:blip r:embed="rId2" cstate="print"/>
          <a:stretch>
            <a:fillRect/>
          </a:stretch>
        </p:blipFill>
        <p:spPr>
          <a:xfrm>
            <a:off x="0" y="0"/>
            <a:ext cx="9144000" cy="6477000"/>
          </a:xfrm>
          <a:prstGeom prst="rect">
            <a:avLst/>
          </a:prstGeom>
        </p:spPr>
      </p:pic>
      <p:sp>
        <p:nvSpPr>
          <p:cNvPr id="3" name="Content Placeholder 3"/>
          <p:cNvSpPr txBox="1">
            <a:spLocks/>
          </p:cNvSpPr>
          <p:nvPr/>
        </p:nvSpPr>
        <p:spPr>
          <a:xfrm>
            <a:off x="457200" y="5715000"/>
            <a:ext cx="8229600" cy="1143000"/>
          </a:xfrm>
          <a:prstGeom prst="rect">
            <a:avLst/>
          </a:prstGeom>
          <a:solidFill>
            <a:schemeClr val="tx1">
              <a:alpha val="40000"/>
            </a:schemeClr>
          </a:solidFill>
        </p:spPr>
        <p:txBody>
          <a:bodyPr/>
          <a:lstStyle/>
          <a:p>
            <a:pPr algn="ctr"/>
            <a:r>
              <a:rPr lang="en-US" sz="3000" dirty="0" smtClean="0">
                <a:solidFill>
                  <a:schemeClr val="bg1"/>
                </a:solidFill>
                <a:latin typeface="Georgia" pitchFamily="18" charset="0"/>
              </a:rPr>
              <a:t>Psalm 18:10 The name of the Lord is a strong tower; the righteous run to it and are safe.</a:t>
            </a:r>
            <a:endParaRPr lang="en-US" sz="3000" dirty="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is Our Refuge</a:t>
            </a:r>
            <a:endParaRPr lang="en-US" dirty="0"/>
          </a:p>
        </p:txBody>
      </p:sp>
      <p:sp>
        <p:nvSpPr>
          <p:cNvPr id="4" name="Content Placeholder 3"/>
          <p:cNvSpPr>
            <a:spLocks noGrp="1"/>
          </p:cNvSpPr>
          <p:nvPr>
            <p:ph idx="1"/>
          </p:nvPr>
        </p:nvSpPr>
        <p:spPr>
          <a:xfrm>
            <a:off x="381000" y="1752600"/>
            <a:ext cx="8229600" cy="4495800"/>
          </a:xfrm>
          <a:solidFill>
            <a:schemeClr val="tx1">
              <a:alpha val="40000"/>
            </a:schemeClr>
          </a:solidFill>
        </p:spPr>
        <p:txBody>
          <a:bodyPr>
            <a:normAutofit/>
          </a:bodyPr>
          <a:lstStyle/>
          <a:p>
            <a:pPr>
              <a:lnSpc>
                <a:spcPts val="3200"/>
              </a:lnSpc>
            </a:pPr>
            <a:r>
              <a:rPr lang="en-US" sz="3000" dirty="0" smtClean="0">
                <a:solidFill>
                  <a:srgbClr val="FFC000"/>
                </a:solidFill>
              </a:rPr>
              <a:t>Psalms 46:1-3 </a:t>
            </a:r>
            <a:r>
              <a:rPr lang="en-US" sz="3000" dirty="0" smtClean="0"/>
              <a:t>God is our refuge and strength, A very present help in trouble. 2 Therefore we will not fear, even though the earth be removed, And though the mountains be carried into the midst of the sea; 3 Though its waters roar and be troubled, though the mountains shake with its swelling.</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ssyrian-empire-to-sennarcherib-1950x1360x300.jpg"/>
          <p:cNvPicPr>
            <a:picLocks noChangeAspect="1"/>
          </p:cNvPicPr>
          <p:nvPr/>
        </p:nvPicPr>
        <p:blipFill>
          <a:blip r:embed="rId2" cstate="print">
            <a:lum bright="-5000" contrast="10000"/>
          </a:blip>
          <a:srcRect b="4412"/>
          <a:stretch>
            <a:fillRect/>
          </a:stretch>
        </p:blipFill>
        <p:spPr>
          <a:xfrm>
            <a:off x="0" y="0"/>
            <a:ext cx="9177618"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Hurricane Hermine hits east coast.jpg"/>
          <p:cNvPicPr>
            <a:picLocks noChangeAspect="1"/>
          </p:cNvPicPr>
          <p:nvPr/>
        </p:nvPicPr>
        <p:blipFill>
          <a:blip r:embed="rId2" cstate="print">
            <a:lum bright="-10000" contrast="10000"/>
          </a:blip>
          <a:stretch>
            <a:fillRect/>
          </a:stretch>
        </p:blipFill>
        <p:spPr>
          <a:xfrm>
            <a:off x="0" y="609600"/>
            <a:ext cx="9144000" cy="5181600"/>
          </a:xfrm>
          <a:prstGeom prst="rect">
            <a:avLst/>
          </a:prstGeom>
        </p:spPr>
      </p:pic>
      <p:sp>
        <p:nvSpPr>
          <p:cNvPr id="3" name="Subtitle 6"/>
          <p:cNvSpPr txBox="1">
            <a:spLocks/>
          </p:cNvSpPr>
          <p:nvPr/>
        </p:nvSpPr>
        <p:spPr>
          <a:xfrm>
            <a:off x="685800" y="5867400"/>
            <a:ext cx="7848600" cy="762000"/>
          </a:xfrm>
          <a:prstGeom prst="rect">
            <a:avLst/>
          </a:prstGeom>
        </p:spPr>
        <p:txBody>
          <a:bodyPr>
            <a:normAutofit fontScale="925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Hurricane </a:t>
            </a:r>
            <a:r>
              <a:rPr kumimoji="0" lang="en-US" sz="4000" b="0" i="0" u="none" strike="noStrike" kern="1200" cap="none" spc="0" normalizeH="0" baseline="0" noProof="0" dirty="0" err="1" smtClean="0">
                <a:ln>
                  <a:noFill/>
                </a:ln>
                <a:solidFill>
                  <a:schemeClr val="bg1"/>
                </a:solidFill>
                <a:effectLst/>
                <a:uLnTx/>
                <a:uFillTx/>
                <a:latin typeface="Georgia" pitchFamily="18" charset="0"/>
                <a:ea typeface="Tahoma" pitchFamily="34" charset="0"/>
                <a:cs typeface="Tahoma" pitchFamily="34" charset="0"/>
              </a:rPr>
              <a:t>Hermine</a:t>
            </a:r>
            <a:r>
              <a:rPr kumimoji="0" lang="en-US" sz="4000" b="0" i="0" u="none" strike="noStrike" kern="1200" cap="none" spc="0" normalizeH="0" baseline="0" noProof="0" dirty="0" smtClean="0">
                <a:ln>
                  <a:noFill/>
                </a:ln>
                <a:solidFill>
                  <a:schemeClr val="bg1"/>
                </a:solidFill>
                <a:effectLst/>
                <a:uLnTx/>
                <a:uFillTx/>
                <a:latin typeface="Georgia" pitchFamily="18" charset="0"/>
                <a:ea typeface="Tahoma" pitchFamily="34" charset="0"/>
                <a:cs typeface="Tahoma" pitchFamily="34" charset="0"/>
              </a:rPr>
              <a:t>, Virginia Beach</a:t>
            </a:r>
            <a:endParaRPr kumimoji="0" lang="en-US" sz="4000" b="0" i="0" u="none" strike="noStrike" kern="1200" cap="none" spc="0" normalizeH="0" baseline="0" noProof="0" dirty="0">
              <a:ln>
                <a:noFill/>
              </a:ln>
              <a:solidFill>
                <a:schemeClr val="bg1"/>
              </a:solidFill>
              <a:effectLst/>
              <a:uLnTx/>
              <a:uFillTx/>
              <a:latin typeface="Georgia" pitchFamily="18"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ighty fortress is our God Martin Luther.jpg"/>
          <p:cNvPicPr>
            <a:picLocks noChangeAspect="1"/>
          </p:cNvPicPr>
          <p:nvPr/>
        </p:nvPicPr>
        <p:blipFill>
          <a:blip r:embed="rId2" cstate="print">
            <a:lum bright="-10000" contrast="10000"/>
          </a:blip>
          <a:srcRect l="11250" r="11250"/>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is our Strength</a:t>
            </a:r>
            <a:endParaRPr lang="en-US" dirty="0"/>
          </a:p>
        </p:txBody>
      </p:sp>
      <p:sp>
        <p:nvSpPr>
          <p:cNvPr id="3" name="Content Placeholder 2"/>
          <p:cNvSpPr>
            <a:spLocks noGrp="1"/>
          </p:cNvSpPr>
          <p:nvPr>
            <p:ph idx="1"/>
          </p:nvPr>
        </p:nvSpPr>
        <p:spPr>
          <a:xfrm>
            <a:off x="457200" y="5029200"/>
            <a:ext cx="8229600" cy="1828800"/>
          </a:xfrm>
          <a:solidFill>
            <a:schemeClr val="tx1">
              <a:alpha val="55000"/>
            </a:schemeClr>
          </a:solidFill>
        </p:spPr>
        <p:txBody>
          <a:bodyPr anchor="ctr">
            <a:normAutofit/>
          </a:bodyPr>
          <a:lstStyle/>
          <a:p>
            <a:pPr algn="ctr">
              <a:lnSpc>
                <a:spcPts val="3200"/>
              </a:lnSpc>
              <a:buNone/>
            </a:pPr>
            <a:r>
              <a:rPr lang="en-US" sz="3600" dirty="0" smtClean="0"/>
              <a:t>He is our refuge around us</a:t>
            </a:r>
          </a:p>
          <a:p>
            <a:pPr algn="ctr">
              <a:lnSpc>
                <a:spcPts val="3200"/>
              </a:lnSpc>
              <a:buNone/>
            </a:pPr>
            <a:r>
              <a:rPr lang="en-US" sz="3600" dirty="0" smtClean="0"/>
              <a:t>He is our strength inside us</a:t>
            </a:r>
          </a:p>
          <a:p>
            <a:pPr algn="ctr">
              <a:lnSpc>
                <a:spcPts val="3200"/>
              </a:lnSpc>
              <a:buNone/>
            </a:pPr>
            <a:r>
              <a:rPr lang="en-US" sz="3600" dirty="0" smtClean="0"/>
              <a:t>A very present help in trouble</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autiful-river-wallpapers.jpg"/>
          <p:cNvPicPr>
            <a:picLocks noChangeAspect="1"/>
          </p:cNvPicPr>
          <p:nvPr/>
        </p:nvPicPr>
        <p:blipFill>
          <a:blip r:embed="rId2" cstate="print"/>
          <a:stretch>
            <a:fillRect/>
          </a:stretch>
        </p:blipFill>
        <p:spPr>
          <a:xfrm>
            <a:off x="0" y="1371600"/>
            <a:ext cx="9144000" cy="5143500"/>
          </a:xfrm>
          <a:prstGeom prst="rect">
            <a:avLst/>
          </a:prstGeom>
        </p:spPr>
      </p:pic>
      <p:sp>
        <p:nvSpPr>
          <p:cNvPr id="2" name="Title 1"/>
          <p:cNvSpPr>
            <a:spLocks noGrp="1"/>
          </p:cNvSpPr>
          <p:nvPr>
            <p:ph type="title"/>
          </p:nvPr>
        </p:nvSpPr>
        <p:spPr/>
        <p:txBody>
          <a:bodyPr/>
          <a:lstStyle/>
          <a:p>
            <a:r>
              <a:rPr lang="en-US" dirty="0" smtClean="0"/>
              <a:t>God is our River</a:t>
            </a:r>
            <a:endParaRPr lang="en-US" dirty="0"/>
          </a:p>
        </p:txBody>
      </p:sp>
      <p:sp>
        <p:nvSpPr>
          <p:cNvPr id="9" name="Content Placeholder 8"/>
          <p:cNvSpPr>
            <a:spLocks noGrp="1"/>
          </p:cNvSpPr>
          <p:nvPr>
            <p:ph idx="1"/>
          </p:nvPr>
        </p:nvSpPr>
        <p:spPr>
          <a:xfrm>
            <a:off x="381000" y="4876800"/>
            <a:ext cx="8229600" cy="1676400"/>
          </a:xfrm>
          <a:solidFill>
            <a:schemeClr val="tx1">
              <a:alpha val="70000"/>
            </a:schemeClr>
          </a:solidFill>
        </p:spPr>
        <p:txBody>
          <a:bodyPr>
            <a:normAutofit fontScale="92500"/>
          </a:bodyPr>
          <a:lstStyle/>
          <a:p>
            <a:pPr>
              <a:lnSpc>
                <a:spcPts val="3200"/>
              </a:lnSpc>
            </a:pPr>
            <a:r>
              <a:rPr lang="en-US" dirty="0" smtClean="0"/>
              <a:t>Psalms 46:4  There is a river whose streams shall make glad the city of God, The holy place of the tabernacle of the Most High.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autiful-river-wallpapers.jpg"/>
          <p:cNvPicPr>
            <a:picLocks noChangeAspect="1"/>
          </p:cNvPicPr>
          <p:nvPr/>
        </p:nvPicPr>
        <p:blipFill>
          <a:blip r:embed="rId2" cstate="print"/>
          <a:stretch>
            <a:fillRect/>
          </a:stretch>
        </p:blipFill>
        <p:spPr>
          <a:xfrm>
            <a:off x="0" y="1371600"/>
            <a:ext cx="9144000" cy="5143500"/>
          </a:xfrm>
          <a:prstGeom prst="rect">
            <a:avLst/>
          </a:prstGeom>
        </p:spPr>
      </p:pic>
      <p:sp>
        <p:nvSpPr>
          <p:cNvPr id="2" name="Title 1"/>
          <p:cNvSpPr>
            <a:spLocks noGrp="1"/>
          </p:cNvSpPr>
          <p:nvPr>
            <p:ph type="title"/>
          </p:nvPr>
        </p:nvSpPr>
        <p:spPr/>
        <p:txBody>
          <a:bodyPr/>
          <a:lstStyle/>
          <a:p>
            <a:r>
              <a:rPr lang="en-US" dirty="0" smtClean="0"/>
              <a:t>God is our River</a:t>
            </a:r>
            <a:endParaRPr lang="en-US" dirty="0"/>
          </a:p>
        </p:txBody>
      </p:sp>
      <p:sp>
        <p:nvSpPr>
          <p:cNvPr id="9" name="Content Placeholder 8"/>
          <p:cNvSpPr>
            <a:spLocks noGrp="1"/>
          </p:cNvSpPr>
          <p:nvPr>
            <p:ph idx="1"/>
          </p:nvPr>
        </p:nvSpPr>
        <p:spPr>
          <a:xfrm>
            <a:off x="304800" y="1752600"/>
            <a:ext cx="8229600" cy="3962400"/>
          </a:xfrm>
          <a:solidFill>
            <a:schemeClr val="tx1">
              <a:alpha val="70000"/>
            </a:schemeClr>
          </a:solidFill>
        </p:spPr>
        <p:txBody>
          <a:bodyPr>
            <a:noAutofit/>
          </a:bodyPr>
          <a:lstStyle/>
          <a:p>
            <a:pPr>
              <a:lnSpc>
                <a:spcPts val="2600"/>
              </a:lnSpc>
            </a:pPr>
            <a:r>
              <a:rPr lang="en-US" sz="2800" dirty="0" smtClean="0">
                <a:solidFill>
                  <a:srgbClr val="FFC000"/>
                </a:solidFill>
              </a:rPr>
              <a:t>Jeremiah 2:13</a:t>
            </a:r>
            <a:r>
              <a:rPr lang="en-US" sz="2800" dirty="0" smtClean="0"/>
              <a:t> 'For My people have committed two evils: They have forsaken Me, the fountain of living waters, And hewn themselves cisterns — broken cisterns that can hold no water. </a:t>
            </a:r>
          </a:p>
          <a:p>
            <a:pPr>
              <a:lnSpc>
                <a:spcPts val="2600"/>
              </a:lnSpc>
            </a:pPr>
            <a:r>
              <a:rPr lang="en-US" sz="2800" dirty="0" smtClean="0">
                <a:solidFill>
                  <a:srgbClr val="FFC000"/>
                </a:solidFill>
              </a:rPr>
              <a:t>Jeremiah 17:7-8  </a:t>
            </a:r>
            <a:r>
              <a:rPr lang="en-US" sz="2800" dirty="0" smtClean="0"/>
              <a:t>"Blessed is the man who trusts in the Lord, And whose hope is the Lord.  8 For he shall be like a tree planted by the waters, Which spreads out its roots by the river, And will not fear when heat comes; But its leaf will be green, And will not be anxious in the year of drought, Nor will cease from yielding fruit.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ssolve">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autiful-river-wallpapers.jpg"/>
          <p:cNvPicPr>
            <a:picLocks noChangeAspect="1"/>
          </p:cNvPicPr>
          <p:nvPr/>
        </p:nvPicPr>
        <p:blipFill>
          <a:blip r:embed="rId2" cstate="print"/>
          <a:stretch>
            <a:fillRect/>
          </a:stretch>
        </p:blipFill>
        <p:spPr>
          <a:xfrm>
            <a:off x="0" y="1371600"/>
            <a:ext cx="9144000" cy="5143500"/>
          </a:xfrm>
          <a:prstGeom prst="rect">
            <a:avLst/>
          </a:prstGeom>
        </p:spPr>
      </p:pic>
      <p:sp>
        <p:nvSpPr>
          <p:cNvPr id="2" name="Title 1"/>
          <p:cNvSpPr>
            <a:spLocks noGrp="1"/>
          </p:cNvSpPr>
          <p:nvPr>
            <p:ph type="title"/>
          </p:nvPr>
        </p:nvSpPr>
        <p:spPr/>
        <p:txBody>
          <a:bodyPr/>
          <a:lstStyle/>
          <a:p>
            <a:r>
              <a:rPr lang="en-US" dirty="0" smtClean="0"/>
              <a:t>Jesus is our River</a:t>
            </a:r>
            <a:endParaRPr lang="en-US" dirty="0"/>
          </a:p>
        </p:txBody>
      </p:sp>
      <p:sp>
        <p:nvSpPr>
          <p:cNvPr id="9" name="Content Placeholder 8"/>
          <p:cNvSpPr>
            <a:spLocks noGrp="1"/>
          </p:cNvSpPr>
          <p:nvPr>
            <p:ph idx="1"/>
          </p:nvPr>
        </p:nvSpPr>
        <p:spPr>
          <a:xfrm>
            <a:off x="152400" y="1905000"/>
            <a:ext cx="8839200" cy="4191000"/>
          </a:xfrm>
          <a:solidFill>
            <a:schemeClr val="tx1">
              <a:alpha val="70000"/>
            </a:schemeClr>
          </a:solidFill>
        </p:spPr>
        <p:txBody>
          <a:bodyPr>
            <a:normAutofit/>
          </a:bodyPr>
          <a:lstStyle/>
          <a:p>
            <a:pPr>
              <a:lnSpc>
                <a:spcPts val="2800"/>
              </a:lnSpc>
            </a:pPr>
            <a:r>
              <a:rPr lang="en-US" sz="3000" dirty="0" smtClean="0">
                <a:solidFill>
                  <a:srgbClr val="FFC000"/>
                </a:solidFill>
              </a:rPr>
              <a:t>John 4:14</a:t>
            </a:r>
            <a:r>
              <a:rPr lang="en-US" sz="3000" dirty="0" smtClean="0"/>
              <a:t> whoever drinks of the water that I shall give him will never thirst. But the water that I shall give him will become in him a fountain of water springing up into everlasting life." </a:t>
            </a:r>
          </a:p>
          <a:p>
            <a:pPr>
              <a:lnSpc>
                <a:spcPts val="2800"/>
              </a:lnSpc>
            </a:pPr>
            <a:r>
              <a:rPr lang="en-US" sz="3000" dirty="0" smtClean="0">
                <a:solidFill>
                  <a:srgbClr val="FFC000"/>
                </a:solidFill>
              </a:rPr>
              <a:t>John 7:37-39 </a:t>
            </a:r>
            <a:r>
              <a:rPr lang="en-US" sz="3000" dirty="0" smtClean="0"/>
              <a:t>"If anyone thirsts, let him come to Me and drink.  38 He who believes in Me, as the Scripture has said, out of his heart will flow rivers of living water."  39 But this He spoke concerning the Spirit, whom those believing in Him would receive; for the Holy Spirit was not yet given, because Jesus was not yet glorified.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normAutofit/>
          </a:bodyPr>
          <a:lstStyle/>
          <a:p>
            <a:r>
              <a:rPr lang="en-US" dirty="0" smtClean="0"/>
              <a:t>God is the Lord of Hosts</a:t>
            </a:r>
            <a:endParaRPr lang="en-US" dirty="0"/>
          </a:p>
        </p:txBody>
      </p:sp>
      <p:sp>
        <p:nvSpPr>
          <p:cNvPr id="3" name="Content Placeholder 2"/>
          <p:cNvSpPr>
            <a:spLocks noGrp="1"/>
          </p:cNvSpPr>
          <p:nvPr>
            <p:ph idx="1"/>
          </p:nvPr>
        </p:nvSpPr>
        <p:spPr/>
        <p:txBody>
          <a:bodyPr>
            <a:normAutofit fontScale="85000" lnSpcReduction="10000"/>
          </a:bodyPr>
          <a:lstStyle/>
          <a:p>
            <a:pPr>
              <a:lnSpc>
                <a:spcPts val="3200"/>
              </a:lnSpc>
            </a:pPr>
            <a:r>
              <a:rPr lang="en-US" dirty="0" smtClean="0">
                <a:solidFill>
                  <a:srgbClr val="FFC000"/>
                </a:solidFill>
              </a:rPr>
              <a:t>Psalms 46:8-11  </a:t>
            </a:r>
            <a:r>
              <a:rPr lang="en-US" dirty="0" smtClean="0"/>
              <a:t>Come, behold the works of the Lord, Who has made desolations in the earth. 9 He makes wars cease to the end of the earth; He breaks the bow and cuts the spear in two; He burns the chariot in the fire. </a:t>
            </a:r>
          </a:p>
          <a:p>
            <a:pPr>
              <a:lnSpc>
                <a:spcPts val="3200"/>
              </a:lnSpc>
            </a:pPr>
            <a:r>
              <a:rPr lang="en-US" dirty="0" smtClean="0">
                <a:solidFill>
                  <a:srgbClr val="FFC000"/>
                </a:solidFill>
              </a:rPr>
              <a:t>10-11</a:t>
            </a:r>
            <a:r>
              <a:rPr lang="en-US" dirty="0" smtClean="0"/>
              <a:t> Be still, and know that I am God; I will be exalted among the nations, I will be exalted in the earth!  11 The Lord of hosts is with us; The God of Jacob is our refuge.  Selah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d is our refuge and strength 05.jpg"/>
          <p:cNvPicPr>
            <a:picLocks noChangeAspect="1"/>
          </p:cNvPicPr>
          <p:nvPr/>
        </p:nvPicPr>
        <p:blipFill>
          <a:blip r:embed="rId2" cstate="print">
            <a:lum bright="-10000" contrast="10000"/>
          </a:blip>
          <a:stretch>
            <a:fillRect/>
          </a:stretch>
        </p:blipFill>
        <p:spPr>
          <a:xfrm>
            <a:off x="0" y="1219200"/>
            <a:ext cx="9144000" cy="4920981"/>
          </a:xfrm>
          <a:prstGeom prst="rect">
            <a:avLst/>
          </a:prstGeom>
        </p:spPr>
      </p:pic>
      <p:sp>
        <p:nvSpPr>
          <p:cNvPr id="3" name="Title 2"/>
          <p:cNvSpPr>
            <a:spLocks noGrp="1"/>
          </p:cNvSpPr>
          <p:nvPr>
            <p:ph type="title"/>
          </p:nvPr>
        </p:nvSpPr>
        <p:spPr/>
        <p:txBody>
          <a:bodyPr/>
          <a:lstStyle/>
          <a:p>
            <a:r>
              <a:rPr lang="en-US" dirty="0" smtClean="0"/>
              <a:t>God is our Refuge</a:t>
            </a:r>
            <a:endParaRPr lang="en-US" dirty="0"/>
          </a:p>
        </p:txBody>
      </p:sp>
      <p:sp>
        <p:nvSpPr>
          <p:cNvPr id="4" name="Content Placeholder 3"/>
          <p:cNvSpPr>
            <a:spLocks noGrp="1"/>
          </p:cNvSpPr>
          <p:nvPr>
            <p:ph idx="1"/>
          </p:nvPr>
        </p:nvSpPr>
        <p:spPr>
          <a:xfrm>
            <a:off x="533400" y="5334000"/>
            <a:ext cx="8229600" cy="1219200"/>
          </a:xfrm>
          <a:solidFill>
            <a:schemeClr val="tx1">
              <a:alpha val="70000"/>
            </a:schemeClr>
          </a:solidFill>
        </p:spPr>
        <p:txBody>
          <a:bodyPr>
            <a:normAutofit lnSpcReduction="10000"/>
          </a:bodyPr>
          <a:lstStyle/>
          <a:p>
            <a:r>
              <a:rPr lang="en-US" dirty="0" smtClean="0"/>
              <a:t>We will not fear</a:t>
            </a:r>
          </a:p>
          <a:p>
            <a:r>
              <a:rPr lang="en-US" dirty="0" smtClean="0"/>
              <a:t>Be still and know that I am God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blue-background 02.jpg"/>
          <p:cNvPicPr>
            <a:picLocks noChangeAspect="1"/>
          </p:cNvPicPr>
          <p:nvPr/>
        </p:nvPicPr>
        <p:blipFill>
          <a:blip r:embed="rId2" cstate="print">
            <a:lum bright="-35000" contrast="10000"/>
          </a:blip>
          <a:srcRect r="14845" b="18000"/>
          <a:stretch>
            <a:fillRect/>
          </a:stretch>
        </p:blipFill>
        <p:spPr>
          <a:xfrm>
            <a:off x="0" y="0"/>
            <a:ext cx="9144002" cy="6858000"/>
          </a:xfrm>
          <a:prstGeom prst="rect">
            <a:avLst/>
          </a:prstGeom>
        </p:spPr>
      </p:pic>
      <p:pic>
        <p:nvPicPr>
          <p:cNvPr id="9" name="Picture 8" descr="mightyfortress.jpg"/>
          <p:cNvPicPr>
            <a:picLocks noChangeAspect="1"/>
          </p:cNvPicPr>
          <p:nvPr/>
        </p:nvPicPr>
        <p:blipFill>
          <a:blip r:embed="rId3" cstate="print">
            <a:lum bright="-10000" contrast="10000"/>
          </a:blip>
          <a:srcRect t="13416" b="4472"/>
          <a:stretch>
            <a:fillRect/>
          </a:stretch>
        </p:blipFill>
        <p:spPr>
          <a:xfrm>
            <a:off x="0" y="1645703"/>
            <a:ext cx="9144000" cy="4002671"/>
          </a:xfrm>
          <a:prstGeom prst="rect">
            <a:avLst/>
          </a:prstGeom>
        </p:spPr>
      </p:pic>
      <p:pic>
        <p:nvPicPr>
          <p:cNvPr id="11" name="Picture 10" descr="fortress-004.jpg"/>
          <p:cNvPicPr>
            <a:picLocks noChangeAspect="1"/>
          </p:cNvPicPr>
          <p:nvPr/>
        </p:nvPicPr>
        <p:blipFill>
          <a:blip r:embed="rId4" cstate="print">
            <a:lum bright="-10000" contrast="10000"/>
          </a:blip>
          <a:stretch>
            <a:fillRect/>
          </a:stretch>
        </p:blipFill>
        <p:spPr>
          <a:xfrm>
            <a:off x="0" y="1600200"/>
            <a:ext cx="9144000" cy="4114800"/>
          </a:xfrm>
          <a:prstGeom prst="rect">
            <a:avLst/>
          </a:prstGeom>
        </p:spPr>
      </p:pic>
      <p:sp>
        <p:nvSpPr>
          <p:cNvPr id="6" name="Title 5"/>
          <p:cNvSpPr>
            <a:spLocks noGrp="1"/>
          </p:cNvSpPr>
          <p:nvPr>
            <p:ph type="ctrTitle"/>
          </p:nvPr>
        </p:nvSpPr>
        <p:spPr>
          <a:xfrm>
            <a:off x="533400" y="381000"/>
            <a:ext cx="7924800" cy="1066800"/>
          </a:xfrm>
        </p:spPr>
        <p:txBody>
          <a:bodyPr>
            <a:normAutofit fontScale="90000"/>
          </a:bodyPr>
          <a:lstStyle/>
          <a:p>
            <a:r>
              <a:rPr lang="en-US" dirty="0" smtClean="0"/>
              <a:t>God is our Refuge and Strength</a:t>
            </a:r>
            <a:endParaRPr lang="en-US" dirty="0"/>
          </a:p>
        </p:txBody>
      </p:sp>
      <p:sp>
        <p:nvSpPr>
          <p:cNvPr id="7" name="Subtitle 6"/>
          <p:cNvSpPr>
            <a:spLocks noGrp="1"/>
          </p:cNvSpPr>
          <p:nvPr>
            <p:ph type="subTitle" idx="1"/>
          </p:nvPr>
        </p:nvSpPr>
        <p:spPr>
          <a:xfrm>
            <a:off x="1219200" y="5867400"/>
            <a:ext cx="6400800" cy="762000"/>
          </a:xfrm>
        </p:spPr>
        <p:txBody>
          <a:bodyPr>
            <a:normAutofit/>
          </a:bodyPr>
          <a:lstStyle/>
          <a:p>
            <a:r>
              <a:rPr lang="en-US" sz="4000" dirty="0" smtClean="0"/>
              <a:t>Psalm 46:1-11</a:t>
            </a:r>
            <a:endParaRPr lang="en-US"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ong Tower.jpg"/>
          <p:cNvPicPr>
            <a:picLocks noChangeAspect="1"/>
          </p:cNvPicPr>
          <p:nvPr/>
        </p:nvPicPr>
        <p:blipFill>
          <a:blip r:embed="rId2" cstate="print">
            <a:lum bright="-10000" contrast="10000"/>
          </a:blip>
          <a:stretch>
            <a:fillRect/>
          </a:stretch>
        </p:blipFill>
        <p:spPr>
          <a:xfrm>
            <a:off x="0" y="0"/>
            <a:ext cx="9144000" cy="6857999"/>
          </a:xfrm>
          <a:prstGeom prst="rect">
            <a:avLst/>
          </a:prstGeom>
        </p:spPr>
      </p:pic>
      <p:sp>
        <p:nvSpPr>
          <p:cNvPr id="3" name="Rectangle 2"/>
          <p:cNvSpPr/>
          <p:nvPr/>
        </p:nvSpPr>
        <p:spPr>
          <a:xfrm>
            <a:off x="0" y="0"/>
            <a:ext cx="9144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9-hezekiah-assyrians.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4" name="Subtitle 6"/>
          <p:cNvSpPr txBox="1">
            <a:spLocks/>
          </p:cNvSpPr>
          <p:nvPr/>
        </p:nvSpPr>
        <p:spPr>
          <a:xfrm>
            <a:off x="609600" y="5638800"/>
            <a:ext cx="7924800" cy="990600"/>
          </a:xfrm>
          <a:prstGeom prst="rect">
            <a:avLst/>
          </a:prstGeom>
          <a:solidFill>
            <a:schemeClr val="tx1">
              <a:alpha val="80000"/>
            </a:schemeClr>
          </a:solidFill>
        </p:spPr>
        <p:txBody>
          <a:bodyPr anchor="ctr">
            <a:noAutofit/>
          </a:bodyPr>
          <a:lstStyle/>
          <a:p>
            <a:pPr marL="342900" marR="0" lvl="0" indent="-342900" algn="ctr" defTabSz="914400" rtl="0" eaLnBrk="1" fontAlgn="auto" latinLnBrk="0" hangingPunct="1">
              <a:lnSpc>
                <a:spcPts val="3000"/>
              </a:lnSpc>
              <a:spcBef>
                <a:spcPct val="20000"/>
              </a:spcBef>
              <a:spcAft>
                <a:spcPts val="0"/>
              </a:spcAft>
              <a:buClrTx/>
              <a:buSzTx/>
              <a:tabLst/>
              <a:defRPr/>
            </a:pPr>
            <a:r>
              <a:rPr lang="en-US" sz="3200" noProof="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Background: Invasion of Judah by King Sennacherib of Assyrian in 701 B.C.</a:t>
            </a:r>
            <a:endParaRPr kumimoji="0" lang="en-US" sz="32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hezekiah-assyrians.jpg"/>
          <p:cNvPicPr>
            <a:picLocks noChangeAspect="1"/>
          </p:cNvPicPr>
          <p:nvPr/>
        </p:nvPicPr>
        <p:blipFill>
          <a:blip r:embed="rId2" cstate="print">
            <a:lum bright="-10000" contrast="9000"/>
          </a:blip>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ssyrian invasion of Judah.jpg"/>
          <p:cNvPicPr>
            <a:picLocks noChangeAspect="1"/>
          </p:cNvPicPr>
          <p:nvPr/>
        </p:nvPicPr>
        <p:blipFill>
          <a:blip r:embed="rId2" cstate="print">
            <a:lum bright="-5000" contrast="10000"/>
          </a:blip>
          <a:stretch>
            <a:fillRect/>
          </a:stretch>
        </p:blipFill>
        <p:spPr>
          <a:xfrm>
            <a:off x="0" y="0"/>
            <a:ext cx="9144000" cy="6777633"/>
          </a:xfrm>
          <a:prstGeom prst="rect">
            <a:avLst/>
          </a:prstGeom>
        </p:spPr>
      </p:pic>
      <p:sp>
        <p:nvSpPr>
          <p:cNvPr id="4" name="Subtitle 6"/>
          <p:cNvSpPr txBox="1">
            <a:spLocks/>
          </p:cNvSpPr>
          <p:nvPr/>
        </p:nvSpPr>
        <p:spPr>
          <a:xfrm>
            <a:off x="609600" y="5867400"/>
            <a:ext cx="7924800" cy="762000"/>
          </a:xfrm>
          <a:prstGeom prst="rect">
            <a:avLst/>
          </a:prstGeom>
          <a:solidFill>
            <a:schemeClr val="tx1">
              <a:alpha val="80000"/>
            </a:schemeClr>
          </a:solidFill>
        </p:spPr>
        <p:txBody>
          <a:bodyPr anchor="ctr">
            <a:noAutofit/>
          </a:bodyPr>
          <a:lstStyle/>
          <a:p>
            <a:pPr marL="342900" marR="0" lvl="0" indent="-342900" algn="ctr" defTabSz="914400" rtl="0" eaLnBrk="1" fontAlgn="auto" latinLnBrk="0" hangingPunct="1">
              <a:lnSpc>
                <a:spcPts val="3000"/>
              </a:lnSpc>
              <a:spcBef>
                <a:spcPct val="20000"/>
              </a:spcBef>
              <a:spcAft>
                <a:spcPts val="0"/>
              </a:spcAft>
              <a:buClrTx/>
              <a:buSzTx/>
              <a:tabLst/>
              <a:defRPr/>
            </a:pPr>
            <a:r>
              <a:rPr lang="en-US" sz="32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Assyrians conquer and burn city of Lachish</a:t>
            </a:r>
            <a:endParaRPr kumimoji="0" lang="en-US" sz="32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ds-judgment-upon-Judah-600x300-1.jpg"/>
          <p:cNvPicPr>
            <a:picLocks noChangeAspect="1"/>
          </p:cNvPicPr>
          <p:nvPr/>
        </p:nvPicPr>
        <p:blipFill>
          <a:blip r:embed="rId2" cstate="print"/>
          <a:stretch>
            <a:fillRect/>
          </a:stretch>
        </p:blipFill>
        <p:spPr>
          <a:xfrm>
            <a:off x="0" y="1143000"/>
            <a:ext cx="9144000" cy="4953000"/>
          </a:xfrm>
          <a:prstGeom prst="rect">
            <a:avLst/>
          </a:prstGeom>
        </p:spPr>
      </p:pic>
      <p:sp>
        <p:nvSpPr>
          <p:cNvPr id="3" name="Subtitle 6"/>
          <p:cNvSpPr txBox="1">
            <a:spLocks/>
          </p:cNvSpPr>
          <p:nvPr/>
        </p:nvSpPr>
        <p:spPr>
          <a:xfrm>
            <a:off x="457200" y="5867400"/>
            <a:ext cx="7924800" cy="762000"/>
          </a:xfrm>
          <a:prstGeom prst="rect">
            <a:avLst/>
          </a:prstGeom>
          <a:solidFill>
            <a:schemeClr val="tx1">
              <a:alpha val="80000"/>
            </a:schemeClr>
          </a:solidFill>
        </p:spPr>
        <p:txBody>
          <a:bodyPr anchor="ctr">
            <a:noAutofit/>
          </a:bodyPr>
          <a:lstStyle/>
          <a:p>
            <a:pPr marL="342900" marR="0" lvl="0" indent="-342900" algn="ctr" defTabSz="914400" rtl="0" eaLnBrk="1" fontAlgn="auto" latinLnBrk="0" hangingPunct="1">
              <a:lnSpc>
                <a:spcPts val="3000"/>
              </a:lnSpc>
              <a:spcBef>
                <a:spcPct val="20000"/>
              </a:spcBef>
              <a:spcAft>
                <a:spcPts val="0"/>
              </a:spcAft>
              <a:buClrTx/>
              <a:buSzTx/>
              <a:tabLst/>
              <a:defRPr/>
            </a:pPr>
            <a:r>
              <a:rPr lang="en-US" sz="3200" noProof="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Distant fires of burning cities </a:t>
            </a:r>
            <a:endParaRPr kumimoji="0" lang="en-US" sz="32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3-hezekiah-assyrians.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3" name="Subtitle 6"/>
          <p:cNvSpPr txBox="1">
            <a:spLocks/>
          </p:cNvSpPr>
          <p:nvPr/>
        </p:nvSpPr>
        <p:spPr>
          <a:xfrm>
            <a:off x="1066800" y="5715000"/>
            <a:ext cx="7467600" cy="990600"/>
          </a:xfrm>
          <a:prstGeom prst="rect">
            <a:avLst/>
          </a:prstGeom>
          <a:solidFill>
            <a:schemeClr val="tx1">
              <a:alpha val="80000"/>
            </a:schemeClr>
          </a:solidFill>
        </p:spPr>
        <p:txBody>
          <a:bodyPr anchor="ctr">
            <a:noAutofit/>
          </a:bodyPr>
          <a:lstStyle/>
          <a:p>
            <a:pPr marL="342900" marR="0" lvl="0" indent="-342900" algn="ctr" defTabSz="914400" rtl="0" eaLnBrk="1" fontAlgn="auto" latinLnBrk="0" hangingPunct="1">
              <a:lnSpc>
                <a:spcPts val="3000"/>
              </a:lnSpc>
              <a:spcBef>
                <a:spcPct val="20000"/>
              </a:spcBef>
              <a:spcAft>
                <a:spcPts val="0"/>
              </a:spcAft>
              <a:buClrTx/>
              <a:buSzTx/>
              <a:tabLst/>
              <a:defRPr/>
            </a:pPr>
            <a:r>
              <a:rPr lang="en-US" sz="32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Sennacherib sends messenger demanding surrender of Hezekiah</a:t>
            </a:r>
            <a:endParaRPr kumimoji="0" lang="en-US" sz="32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02-hezekiah-assyrians.jpg"/>
          <p:cNvPicPr>
            <a:picLocks noChangeAspect="1"/>
          </p:cNvPicPr>
          <p:nvPr/>
        </p:nvPicPr>
        <p:blipFill>
          <a:blip r:embed="rId2" cstate="print"/>
          <a:stretch>
            <a:fillRect/>
          </a:stretch>
        </p:blipFill>
        <p:spPr>
          <a:xfrm>
            <a:off x="0" y="0"/>
            <a:ext cx="9144000" cy="6858000"/>
          </a:xfrm>
          <a:prstGeom prst="rect">
            <a:avLst/>
          </a:prstGeom>
        </p:spPr>
      </p:pic>
      <p:sp>
        <p:nvSpPr>
          <p:cNvPr id="3" name="Subtitle 6"/>
          <p:cNvSpPr txBox="1">
            <a:spLocks/>
          </p:cNvSpPr>
          <p:nvPr/>
        </p:nvSpPr>
        <p:spPr>
          <a:xfrm>
            <a:off x="609600" y="5867400"/>
            <a:ext cx="7924800" cy="762000"/>
          </a:xfrm>
          <a:prstGeom prst="rect">
            <a:avLst/>
          </a:prstGeom>
          <a:solidFill>
            <a:schemeClr val="tx1">
              <a:alpha val="80000"/>
            </a:schemeClr>
          </a:solidFill>
        </p:spPr>
        <p:txBody>
          <a:bodyPr anchor="ctr">
            <a:noAutofit/>
          </a:bodyPr>
          <a:lstStyle/>
          <a:p>
            <a:pPr marL="342900" marR="0" lvl="0" indent="-342900" algn="ctr" defTabSz="914400" rtl="0" eaLnBrk="1" fontAlgn="auto" latinLnBrk="0" hangingPunct="1">
              <a:lnSpc>
                <a:spcPts val="3000"/>
              </a:lnSpc>
              <a:spcBef>
                <a:spcPct val="20000"/>
              </a:spcBef>
              <a:spcAft>
                <a:spcPts val="0"/>
              </a:spcAft>
              <a:buClrTx/>
              <a:buSzTx/>
              <a:tabLst/>
              <a:defRPr/>
            </a:pPr>
            <a:r>
              <a:rPr lang="en-US" sz="3200" dirty="0" smtClean="0">
                <a:solidFill>
                  <a:schemeClr val="bg1"/>
                </a:solidFill>
                <a:effectLst>
                  <a:outerShdw blurRad="50800" dist="38100" dir="2700000" algn="tl" rotWithShape="0">
                    <a:prstClr val="black">
                      <a:alpha val="40000"/>
                    </a:prstClr>
                  </a:outerShdw>
                </a:effectLst>
                <a:latin typeface="Georgia" pitchFamily="18" charset="0"/>
                <a:ea typeface="Tahoma" pitchFamily="34" charset="0"/>
                <a:cs typeface="Tahoma" pitchFamily="34" charset="0"/>
              </a:rPr>
              <a:t>Hezekiah prays to God to show His power</a:t>
            </a:r>
            <a:endParaRPr kumimoji="0" lang="en-US" sz="32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eorgia" pitchFamily="18" charset="0"/>
              <a:ea typeface="Tahoma" pitchFamily="34" charset="0"/>
              <a:cs typeface="Tahom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017-hezekiah-assyrians.jpg"/>
          <p:cNvPicPr>
            <a:picLocks noChangeAspect="1"/>
          </p:cNvPicPr>
          <p:nvPr/>
        </p:nvPicPr>
        <p:blipFill>
          <a:blip r:embed="rId2" cstate="print">
            <a:lum bright="-5000" contrast="10000"/>
          </a:blip>
          <a:srcRect/>
          <a:stretch>
            <a:fillRect/>
          </a:stretch>
        </p:blipFill>
        <p:spPr>
          <a:xfrm>
            <a:off x="939800" y="0"/>
            <a:ext cx="7213600" cy="5410200"/>
          </a:xfrm>
          <a:prstGeom prst="rect">
            <a:avLst/>
          </a:prstGeom>
        </p:spPr>
      </p:pic>
      <p:sp>
        <p:nvSpPr>
          <p:cNvPr id="4" name="Subtitle 3"/>
          <p:cNvSpPr>
            <a:spLocks noGrp="1"/>
          </p:cNvSpPr>
          <p:nvPr>
            <p:ph type="subTitle" idx="1"/>
          </p:nvPr>
        </p:nvSpPr>
        <p:spPr>
          <a:xfrm>
            <a:off x="0" y="5257800"/>
            <a:ext cx="9144000" cy="1600200"/>
          </a:xfrm>
          <a:solidFill>
            <a:schemeClr val="tx1">
              <a:alpha val="77000"/>
            </a:schemeClr>
          </a:solidFill>
        </p:spPr>
        <p:txBody>
          <a:bodyPr>
            <a:normAutofit fontScale="55000" lnSpcReduction="20000"/>
          </a:bodyPr>
          <a:lstStyle/>
          <a:p>
            <a:r>
              <a:rPr lang="en-US" dirty="0" smtClean="0">
                <a:solidFill>
                  <a:srgbClr val="FFC000"/>
                </a:solidFill>
                <a:effectLst>
                  <a:outerShdw blurRad="50800" dist="38100" dir="2700000" algn="tl" rotWithShape="0">
                    <a:prstClr val="black">
                      <a:alpha val="40000"/>
                    </a:prstClr>
                  </a:outerShdw>
                </a:effectLst>
              </a:rPr>
              <a:t>2 Kings 19:17-19 </a:t>
            </a:r>
            <a:r>
              <a:rPr lang="en-US" dirty="0" smtClean="0">
                <a:effectLst>
                  <a:outerShdw blurRad="50800" dist="38100" dir="2700000" algn="tl" rotWithShape="0">
                    <a:prstClr val="black">
                      <a:alpha val="40000"/>
                    </a:prstClr>
                  </a:outerShdw>
                </a:effectLst>
              </a:rPr>
              <a:t>Truly, Lord, the kings of Assyria have laid waste the nations and their lands, 18 and have cast their gods into the fire; for they were not gods, but the work of men's hands — wood and stone. Therefore they destroyed them. 19 Now therefore, O Lord our God, I pray, save us from his hand, that all the kingdoms of the earth may know that You are the Lord God, You alone."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2176</TotalTime>
  <Words>764</Words>
  <Application>Microsoft Office PowerPoint</Application>
  <PresentationFormat>On-screen Show (4:3)</PresentationFormat>
  <Paragraphs>45</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God is our Refuge and Strength</vt:lpstr>
      <vt:lpstr>Slide 2</vt:lpstr>
      <vt:lpstr>Slide 3</vt:lpstr>
      <vt:lpstr>Slide 4</vt:lpstr>
      <vt:lpstr>Slide 5</vt:lpstr>
      <vt:lpstr>Slide 6</vt:lpstr>
      <vt:lpstr>Slide 7</vt:lpstr>
      <vt:lpstr>Slide 8</vt:lpstr>
      <vt:lpstr>Slide 9</vt:lpstr>
      <vt:lpstr>Slide 10</vt:lpstr>
      <vt:lpstr>Slide 11</vt:lpstr>
      <vt:lpstr>Slide 12</vt:lpstr>
      <vt:lpstr>God is Our Refuge</vt:lpstr>
      <vt:lpstr>Slide 14</vt:lpstr>
      <vt:lpstr>Slide 15</vt:lpstr>
      <vt:lpstr>Slide 16</vt:lpstr>
      <vt:lpstr>God is Our Refuge</vt:lpstr>
      <vt:lpstr>Slide 18</vt:lpstr>
      <vt:lpstr>God is Our Refuge</vt:lpstr>
      <vt:lpstr>Slide 20</vt:lpstr>
      <vt:lpstr>Slide 21</vt:lpstr>
      <vt:lpstr>God is our Strength</vt:lpstr>
      <vt:lpstr>God is our River</vt:lpstr>
      <vt:lpstr>God is our River</vt:lpstr>
      <vt:lpstr>Jesus is our River</vt:lpstr>
      <vt:lpstr>God is the Lord of Hosts</vt:lpstr>
      <vt:lpstr>God is our Refuge</vt:lpstr>
      <vt:lpstr>God is our Refuge and Strength</vt:lpstr>
      <vt:lpstr>Slide 29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55</cp:revision>
  <dcterms:created xsi:type="dcterms:W3CDTF">2015-10-04T04:19:18Z</dcterms:created>
  <dcterms:modified xsi:type="dcterms:W3CDTF">2016-09-06T02:40:11Z</dcterms:modified>
</cp:coreProperties>
</file>