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3" r:id="rId2"/>
    <p:sldId id="277" r:id="rId3"/>
    <p:sldId id="274" r:id="rId4"/>
    <p:sldId id="275" r:id="rId5"/>
    <p:sldId id="276"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2" r:id="rId20"/>
    <p:sldId id="293" r:id="rId21"/>
    <p:sldId id="295" r:id="rId22"/>
    <p:sldId id="296" r:id="rId23"/>
    <p:sldId id="294" r:id="rId24"/>
    <p:sldId id="29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p:scale>
          <a:sx n="85" d="100"/>
          <a:sy n="85" d="100"/>
        </p:scale>
        <p:origin x="-132" y="-3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CE12A9-DD6C-4352-88BF-BA62B8826ACB}" type="datetimeFigureOut">
              <a:rPr lang="en-US" smtClean="0"/>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34131-52B4-4D09-83DF-FFEC5D927E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C34131-52B4-4D09-83DF-FFEC5D927E7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C34131-52B4-4D09-83DF-FFEC5D927E7E}"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2" y="0"/>
            <a:ext cx="9144002" cy="6857963"/>
          </a:xfrm>
          <a:prstGeom prst="rect">
            <a:avLst/>
          </a:prstGeom>
        </p:spPr>
      </p:pic>
      <p:pic>
        <p:nvPicPr>
          <p:cNvPr id="9" name="Picture 8" descr="all your strength.jpeg"/>
          <p:cNvPicPr>
            <a:picLocks noChangeAspect="1"/>
          </p:cNvPicPr>
          <p:nvPr userDrawn="1"/>
        </p:nvPicPr>
        <p:blipFill>
          <a:blip r:embed="rId14" cstate="print"/>
          <a:stretch>
            <a:fillRect/>
          </a:stretch>
        </p:blipFill>
        <p:spPr>
          <a:xfrm>
            <a:off x="0" y="1600200"/>
            <a:ext cx="9144000" cy="4572000"/>
          </a:xfrm>
          <a:prstGeom prst="rect">
            <a:avLst/>
          </a:prstGeom>
        </p:spPr>
      </p:pic>
      <p:sp>
        <p:nvSpPr>
          <p:cNvPr id="8" name="Rectangle 7"/>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9050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8" name="Picture 7" descr="all your strength.jpeg"/>
          <p:cNvPicPr>
            <a:picLocks noChangeAspect="1"/>
          </p:cNvPicPr>
          <p:nvPr/>
        </p:nvPicPr>
        <p:blipFill>
          <a:blip r:embed="rId4" cstate="print">
            <a:lum bright="-10000" contrast="10000"/>
          </a:blip>
          <a:stretch>
            <a:fillRect/>
          </a:stretch>
        </p:blipFill>
        <p:spPr>
          <a:xfrm>
            <a:off x="0" y="1676400"/>
            <a:ext cx="9144000" cy="4386927"/>
          </a:xfrm>
          <a:prstGeom prst="rect">
            <a:avLst/>
          </a:prstGeom>
        </p:spPr>
      </p:pic>
      <p:sp>
        <p:nvSpPr>
          <p:cNvPr id="6" name="Title 5"/>
          <p:cNvSpPr>
            <a:spLocks noGrp="1"/>
          </p:cNvSpPr>
          <p:nvPr>
            <p:ph type="ctrTitle"/>
          </p:nvPr>
        </p:nvSpPr>
        <p:spPr>
          <a:xfrm>
            <a:off x="609600" y="381000"/>
            <a:ext cx="7772400" cy="1295400"/>
          </a:xfrm>
          <a:solidFill>
            <a:schemeClr val="tx1">
              <a:alpha val="55000"/>
            </a:schemeClr>
          </a:solidFill>
        </p:spPr>
        <p:txBody>
          <a:bodyPr>
            <a:normAutofit fontScale="90000"/>
          </a:bodyPr>
          <a:lstStyle/>
          <a:p>
            <a:pPr>
              <a:lnSpc>
                <a:spcPts val="4800"/>
              </a:lnSpc>
            </a:pPr>
            <a:r>
              <a:rPr lang="en-US" sz="6000" dirty="0" smtClean="0">
                <a:effectLst>
                  <a:outerShdw blurRad="50800" dist="38100" dir="2700000" algn="tl" rotWithShape="0">
                    <a:prstClr val="black">
                      <a:alpha val="40000"/>
                    </a:prstClr>
                  </a:outerShdw>
                </a:effectLst>
                <a:latin typeface="Boldstylescript" pitchFamily="2" charset="0"/>
              </a:rPr>
              <a:t>Love the Lord Your God</a:t>
            </a:r>
            <a:r>
              <a:rPr lang="en-US" sz="4400" dirty="0" smtClean="0">
                <a:effectLst>
                  <a:outerShdw blurRad="50800" dist="38100" dir="2700000" algn="tl" rotWithShape="0">
                    <a:prstClr val="black">
                      <a:alpha val="40000"/>
                    </a:prstClr>
                  </a:outerShdw>
                </a:effectLst>
              </a:rPr>
              <a:t>…</a:t>
            </a:r>
            <a:r>
              <a:rPr lang="en-US" sz="5400" dirty="0" smtClean="0">
                <a:effectLst>
                  <a:outerShdw blurRad="50800" dist="38100" dir="2700000" algn="tl" rotWithShape="0">
                    <a:prstClr val="black">
                      <a:alpha val="40000"/>
                    </a:prstClr>
                  </a:outerShdw>
                </a:effectLst>
                <a:latin typeface="Boldstylescript" pitchFamily="2" charset="0"/>
              </a:rPr>
              <a:t/>
            </a:r>
            <a:br>
              <a:rPr lang="en-US" sz="5400" dirty="0" smtClean="0">
                <a:effectLst>
                  <a:outerShdw blurRad="50800" dist="38100" dir="2700000" algn="tl" rotWithShape="0">
                    <a:prstClr val="black">
                      <a:alpha val="40000"/>
                    </a:prstClr>
                  </a:outerShdw>
                </a:effectLst>
                <a:latin typeface="Boldstylescript" pitchFamily="2" charset="0"/>
              </a:rPr>
            </a:br>
            <a:r>
              <a:rPr lang="en-US" sz="4400" dirty="0" smtClean="0">
                <a:effectLst>
                  <a:outerShdw blurRad="50800" dist="38100" dir="2700000" algn="tl" rotWithShape="0">
                    <a:prstClr val="black">
                      <a:alpha val="40000"/>
                    </a:prstClr>
                  </a:outerShdw>
                </a:effectLst>
              </a:rPr>
              <a:t>With All Your Strength</a:t>
            </a:r>
            <a:endParaRPr lang="en-US" sz="4400" dirty="0">
              <a:effectLst>
                <a:outerShdw blurRad="50800" dist="38100" dir="2700000" algn="tl" rotWithShape="0">
                  <a:prstClr val="black">
                    <a:alpha val="40000"/>
                  </a:prstClr>
                </a:outerShdw>
              </a:effectLst>
            </a:endParaRPr>
          </a:p>
        </p:txBody>
      </p:sp>
      <p:sp>
        <p:nvSpPr>
          <p:cNvPr id="7" name="Subtitle 6"/>
          <p:cNvSpPr>
            <a:spLocks noGrp="1"/>
          </p:cNvSpPr>
          <p:nvPr>
            <p:ph type="subTitle" idx="1"/>
          </p:nvPr>
        </p:nvSpPr>
        <p:spPr>
          <a:xfrm>
            <a:off x="1447800" y="5791200"/>
            <a:ext cx="6400800" cy="762000"/>
          </a:xfrm>
          <a:solidFill>
            <a:schemeClr val="tx1">
              <a:alpha val="55000"/>
            </a:schemeClr>
          </a:solidFill>
        </p:spPr>
        <p:txBody>
          <a:bodyPr/>
          <a:lstStyle/>
          <a:p>
            <a:r>
              <a:rPr lang="en-US" dirty="0" smtClean="0">
                <a:effectLst>
                  <a:outerShdw blurRad="50800" dist="38100" dir="2700000" algn="tl" rotWithShape="0">
                    <a:prstClr val="black">
                      <a:alpha val="40000"/>
                    </a:prstClr>
                  </a:outerShdw>
                </a:effectLst>
              </a:rPr>
              <a:t>Mark 12:28-34</a:t>
            </a:r>
            <a:endParaRPr lang="en-US" dirty="0">
              <a:effectLst>
                <a:outerShdw blurRad="50800" dist="38100" dir="2700000" algn="tl" rotWithShape="0">
                  <a:prstClr val="black">
                    <a:alpha val="40000"/>
                  </a:prstClr>
                </a:outerShdw>
              </a:effectLst>
            </a:endParaRPr>
          </a:p>
        </p:txBody>
      </p:sp>
      <p:pic>
        <p:nvPicPr>
          <p:cNvPr id="10" name="Picture 9" descr="Love God with all your Heart ppt.jpg"/>
          <p:cNvPicPr>
            <a:picLocks noChangeAspect="1"/>
          </p:cNvPicPr>
          <p:nvPr/>
        </p:nvPicPr>
        <p:blipFill>
          <a:blip r:embed="rId5" cstate="print"/>
          <a:stretch>
            <a:fillRect/>
          </a:stretch>
        </p:blipFill>
        <p:spPr>
          <a:xfrm>
            <a:off x="0" y="1902"/>
            <a:ext cx="9144000" cy="68541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aning of life 04.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solidFill>
            <a:schemeClr val="tx1">
              <a:alpha val="55000"/>
            </a:schemeClr>
          </a:solidFill>
        </p:spPr>
        <p:txBody>
          <a:bodyPr>
            <a:normAutofit fontScale="90000"/>
          </a:bodyPr>
          <a:lstStyle/>
          <a:p>
            <a:r>
              <a:rPr lang="en-US" dirty="0" smtClean="0"/>
              <a:t>God measures our love for Him..</a:t>
            </a:r>
            <a:endParaRPr lang="en-US" dirty="0"/>
          </a:p>
        </p:txBody>
      </p:sp>
      <p:sp>
        <p:nvSpPr>
          <p:cNvPr id="5" name="Content Placeholder 4"/>
          <p:cNvSpPr>
            <a:spLocks noGrp="1"/>
          </p:cNvSpPr>
          <p:nvPr>
            <p:ph idx="1"/>
          </p:nvPr>
        </p:nvSpPr>
        <p:spPr>
          <a:xfrm>
            <a:off x="381000" y="1905000"/>
            <a:ext cx="8458200" cy="4191000"/>
          </a:xfrm>
          <a:solidFill>
            <a:schemeClr val="tx1">
              <a:alpha val="55000"/>
            </a:schemeClr>
          </a:solidFill>
        </p:spPr>
        <p:txBody>
          <a:bodyPr anchor="ctr"/>
          <a:lstStyle/>
          <a:p>
            <a:pPr>
              <a:lnSpc>
                <a:spcPts val="2800"/>
              </a:lnSpc>
            </a:pPr>
            <a:r>
              <a:rPr lang="en-US" sz="2800" dirty="0" smtClean="0"/>
              <a:t>Deut 13:1-3 “If there arises among you a prophet or a dreamer of dreams, and he gives you a sign or a wonder, </a:t>
            </a:r>
            <a:r>
              <a:rPr lang="en-US" sz="2800" baseline="30000" dirty="0" smtClean="0"/>
              <a:t>2 </a:t>
            </a:r>
            <a:r>
              <a:rPr lang="en-US" sz="2800" dirty="0" smtClean="0"/>
              <a:t>and the sign or the wonder comes to pass, of which he spoke to you, saying, ‘Let us go after other gods’—which you have not known—‘and let us serve them,’ </a:t>
            </a:r>
            <a:r>
              <a:rPr lang="en-US" sz="2800" baseline="30000" dirty="0" smtClean="0"/>
              <a:t>3 </a:t>
            </a:r>
            <a:r>
              <a:rPr lang="en-US" sz="2800" dirty="0" smtClean="0"/>
              <a:t>you shall not listen to the words of that prophet or that dreamer of dreams, for the </a:t>
            </a:r>
            <a:r>
              <a:rPr lang="en-US" sz="2800" cap="small" dirty="0" smtClean="0"/>
              <a:t>Lord</a:t>
            </a:r>
            <a:r>
              <a:rPr lang="en-US" sz="2800" dirty="0" smtClean="0"/>
              <a:t> your God is testing you to know whether you love the </a:t>
            </a:r>
            <a:r>
              <a:rPr lang="en-US" sz="2800" cap="small" dirty="0" smtClean="0"/>
              <a:t>Lord</a:t>
            </a:r>
            <a:r>
              <a:rPr lang="en-US" sz="2800" dirty="0" smtClean="0"/>
              <a:t> your God with all your heart and with all your soul.</a:t>
            </a:r>
          </a:p>
          <a:p>
            <a:pPr>
              <a:lnSpc>
                <a:spcPts val="28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aning of life 04.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solidFill>
            <a:schemeClr val="tx1">
              <a:alpha val="55000"/>
            </a:schemeClr>
          </a:solidFill>
        </p:spPr>
        <p:txBody>
          <a:bodyPr>
            <a:normAutofit fontScale="90000"/>
          </a:bodyPr>
          <a:lstStyle/>
          <a:p>
            <a:r>
              <a:rPr lang="en-US" dirty="0" smtClean="0"/>
              <a:t>God measures our love for Him..</a:t>
            </a:r>
            <a:endParaRPr lang="en-US" dirty="0"/>
          </a:p>
        </p:txBody>
      </p:sp>
      <p:sp>
        <p:nvSpPr>
          <p:cNvPr id="5" name="Content Placeholder 4"/>
          <p:cNvSpPr>
            <a:spLocks noGrp="1"/>
          </p:cNvSpPr>
          <p:nvPr>
            <p:ph idx="1"/>
          </p:nvPr>
        </p:nvSpPr>
        <p:spPr>
          <a:xfrm>
            <a:off x="381000" y="4038600"/>
            <a:ext cx="8458200" cy="2057400"/>
          </a:xfrm>
          <a:solidFill>
            <a:schemeClr val="tx1">
              <a:alpha val="55000"/>
            </a:schemeClr>
          </a:solidFill>
        </p:spPr>
        <p:txBody>
          <a:bodyPr anchor="t"/>
          <a:lstStyle/>
          <a:p>
            <a:pPr>
              <a:lnSpc>
                <a:spcPts val="2800"/>
              </a:lnSpc>
            </a:pPr>
            <a:r>
              <a:rPr lang="en-US" sz="2800" dirty="0" smtClean="0"/>
              <a:t>John 21:15-17  Jesus said to Peter, “Do you love me more than these?... Do you love me? Do you love me?”</a:t>
            </a:r>
          </a:p>
          <a:p>
            <a:pPr>
              <a:lnSpc>
                <a:spcPts val="2800"/>
              </a:lnSpc>
            </a:pPr>
            <a:r>
              <a:rPr lang="en-US" sz="2800" dirty="0" smtClean="0"/>
              <a:t>John 21:17 “Lord, you know all things; you know that I love you”</a:t>
            </a:r>
          </a:p>
          <a:p>
            <a:pPr>
              <a:lnSpc>
                <a:spcPts val="28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cstate="print">
            <a:lum bright="-10000" contrast="10000"/>
          </a:blip>
          <a:stretch>
            <a:fillRect/>
          </a:stretch>
        </p:blipFill>
        <p:spPr>
          <a:xfrm>
            <a:off x="0" y="0"/>
            <a:ext cx="9098844" cy="5029200"/>
          </a:xfrm>
          <a:prstGeom prst="rect">
            <a:avLst/>
          </a:prstGeom>
        </p:spPr>
      </p:pic>
      <p:sp>
        <p:nvSpPr>
          <p:cNvPr id="3" name="Content Placeholder 3"/>
          <p:cNvSpPr txBox="1">
            <a:spLocks/>
          </p:cNvSpPr>
          <p:nvPr/>
        </p:nvSpPr>
        <p:spPr>
          <a:xfrm>
            <a:off x="533400" y="4876800"/>
            <a:ext cx="8229600" cy="1981200"/>
          </a:xfrm>
          <a:prstGeom prst="rect">
            <a:avLst/>
          </a:prstGeom>
          <a:solidFill>
            <a:schemeClr val="tx1">
              <a:alpha val="55000"/>
            </a:schemeClr>
          </a:solidFill>
        </p:spPr>
        <p:txBody>
          <a:bodyPr vert="horz" lIns="91440" tIns="45720" rIns="91440" bIns="45720" rtlCol="0">
            <a:normAutofit/>
          </a:bodyPr>
          <a:lstStyle/>
          <a:p>
            <a:pPr marL="342900" lvl="0" indent="-342900">
              <a:lnSpc>
                <a:spcPts val="3400"/>
              </a:lnSpc>
              <a:spcBef>
                <a:spcPct val="20000"/>
              </a:spcBef>
              <a:buFont typeface="Arial" pitchFamily="34" charset="0"/>
              <a:buChar char="•"/>
            </a:pPr>
            <a:r>
              <a:rPr lang="en-US" sz="3600" dirty="0" smtClean="0">
                <a:solidFill>
                  <a:schemeClr val="bg1"/>
                </a:solidFill>
                <a:latin typeface="Georgia" pitchFamily="18" charset="0"/>
              </a:rPr>
              <a:t>1 Peter</a:t>
            </a:r>
            <a:r>
              <a:rPr lang="en-US" sz="3600" baseline="30000" dirty="0" smtClean="0">
                <a:solidFill>
                  <a:schemeClr val="bg1"/>
                </a:solidFill>
                <a:latin typeface="Georgia" pitchFamily="18" charset="0"/>
              </a:rPr>
              <a:t> </a:t>
            </a:r>
            <a:r>
              <a:rPr lang="en-US" sz="3600" dirty="0" smtClean="0">
                <a:solidFill>
                  <a:schemeClr val="bg1"/>
                </a:solidFill>
                <a:latin typeface="Georgia" pitchFamily="18" charset="0"/>
              </a:rPr>
              <a:t>1:8</a:t>
            </a:r>
            <a:r>
              <a:rPr lang="en-US" sz="3600" baseline="30000" dirty="0" smtClean="0">
                <a:solidFill>
                  <a:schemeClr val="bg1"/>
                </a:solidFill>
                <a:latin typeface="Georgia" pitchFamily="18" charset="0"/>
              </a:rPr>
              <a:t> </a:t>
            </a:r>
            <a:r>
              <a:rPr lang="en-US" sz="3600" dirty="0" smtClean="0">
                <a:solidFill>
                  <a:schemeClr val="bg1"/>
                </a:solidFill>
                <a:latin typeface="Georgia" pitchFamily="18" charset="0"/>
              </a:rPr>
              <a:t>whom having not seen you love. Though now you do not see </a:t>
            </a:r>
            <a:r>
              <a:rPr lang="en-US" sz="3600" i="1" dirty="0" smtClean="0">
                <a:solidFill>
                  <a:schemeClr val="bg1"/>
                </a:solidFill>
                <a:latin typeface="Georgia" pitchFamily="18" charset="0"/>
              </a:rPr>
              <a:t>Him,</a:t>
            </a:r>
            <a:r>
              <a:rPr lang="en-US" sz="3600" dirty="0" smtClean="0">
                <a:solidFill>
                  <a:schemeClr val="bg1"/>
                </a:solidFill>
                <a:latin typeface="Georgia" pitchFamily="18" charset="0"/>
              </a:rPr>
              <a:t> yet believing, you rejoice with joy inexpressible and full of glory, </a:t>
            </a:r>
            <a:endParaRPr kumimoji="0" lang="en-US" sz="36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
        <p:nvSpPr>
          <p:cNvPr id="4" name="Title 3"/>
          <p:cNvSpPr txBox="1">
            <a:spLocks/>
          </p:cNvSpPr>
          <p:nvPr/>
        </p:nvSpPr>
        <p:spPr>
          <a:xfrm>
            <a:off x="457200" y="274638"/>
            <a:ext cx="5181600" cy="1143000"/>
          </a:xfrm>
          <a:prstGeom prst="rect">
            <a:avLst/>
          </a:prstGeom>
          <a:solidFill>
            <a:schemeClr val="tx1">
              <a:alpha val="55000"/>
            </a:schemeClr>
          </a:solidFill>
        </p:spPr>
        <p:txBody>
          <a:bodyP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Loving someone currently invisible..</a:t>
            </a:r>
            <a:endParaRPr kumimoji="0" lang="en-US" sz="3800" b="0" i="0" u="none" strike="noStrike" kern="1200" cap="none" spc="0" normalizeH="0" baseline="0" noProof="0" dirty="0">
              <a:ln>
                <a:noFill/>
              </a:ln>
              <a:solidFill>
                <a:srgbClr val="FFC000"/>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meaning-of-life.jpg"/>
          <p:cNvPicPr>
            <a:picLocks noChangeAspect="1"/>
          </p:cNvPicPr>
          <p:nvPr/>
        </p:nvPicPr>
        <p:blipFill>
          <a:blip r:embed="rId2" cstate="print"/>
          <a:stretch>
            <a:fillRect/>
          </a:stretch>
        </p:blipFill>
        <p:spPr>
          <a:xfrm>
            <a:off x="0" y="0"/>
            <a:ext cx="9144000" cy="2902857"/>
          </a:xfrm>
          <a:prstGeom prst="rect">
            <a:avLst/>
          </a:prstGeom>
        </p:spPr>
      </p:pic>
      <p:sp>
        <p:nvSpPr>
          <p:cNvPr id="5" name="Rectangle 4"/>
          <p:cNvSpPr/>
          <p:nvPr/>
        </p:nvSpPr>
        <p:spPr>
          <a:xfrm>
            <a:off x="0" y="0"/>
            <a:ext cx="9144000" cy="3429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fontScale="90000"/>
          </a:bodyPr>
          <a:lstStyle/>
          <a:p>
            <a:r>
              <a:rPr lang="en-US" dirty="0" smtClean="0">
                <a:effectLst>
                  <a:outerShdw blurRad="50800" dist="38100" dir="2700000" algn="tl" rotWithShape="0">
                    <a:prstClr val="black">
                      <a:alpha val="40000"/>
                    </a:prstClr>
                  </a:outerShdw>
                </a:effectLst>
              </a:rPr>
              <a:t>Means we can hardly wait for His return..</a:t>
            </a:r>
            <a:endParaRPr lang="en-US" dirty="0">
              <a:effectLst>
                <a:outerShdw blurRad="50800" dist="38100" dir="2700000" algn="tl" rotWithShape="0">
                  <a:prstClr val="black">
                    <a:alpha val="40000"/>
                  </a:prstClr>
                </a:outerShdw>
              </a:effectLst>
            </a:endParaRPr>
          </a:p>
        </p:txBody>
      </p:sp>
      <p:sp>
        <p:nvSpPr>
          <p:cNvPr id="7" name="Content Placeholder 6"/>
          <p:cNvSpPr>
            <a:spLocks noGrp="1"/>
          </p:cNvSpPr>
          <p:nvPr>
            <p:ph idx="1"/>
          </p:nvPr>
        </p:nvSpPr>
        <p:spPr>
          <a:xfrm>
            <a:off x="457200" y="3886200"/>
            <a:ext cx="8229600" cy="2209800"/>
          </a:xfrm>
        </p:spPr>
        <p:txBody>
          <a:bodyPr>
            <a:normAutofit/>
          </a:bodyPr>
          <a:lstStyle/>
          <a:p>
            <a:pPr>
              <a:lnSpc>
                <a:spcPts val="3000"/>
              </a:lnSpc>
            </a:pPr>
            <a:r>
              <a:rPr lang="en-US" sz="3200" dirty="0" smtClean="0"/>
              <a:t>2 Tim 4:8 Finally, there is laid up for me the crown of righteousness, which the Lord, the righteous Judge, will give to me on that Day, and not to me only but also to all who have loved His appearing.</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solidFill>
            <a:schemeClr val="tx1">
              <a:alpha val="40000"/>
            </a:schemeClr>
          </a:solidFill>
        </p:spPr>
        <p:txBody>
          <a:bodyPr>
            <a:normAutofit lnSpcReduction="10000"/>
          </a:bodyPr>
          <a:lstStyle/>
          <a:p>
            <a:r>
              <a:rPr lang="en-US" dirty="0" smtClean="0"/>
              <a:t>Demonstrating our love..</a:t>
            </a:r>
          </a:p>
          <a:p>
            <a:pPr lvl="1"/>
            <a:r>
              <a:rPr lang="en-US" dirty="0" smtClean="0"/>
              <a:t>Rom 5:8 God </a:t>
            </a:r>
            <a:r>
              <a:rPr lang="en-US" dirty="0" smtClean="0">
                <a:solidFill>
                  <a:srgbClr val="FFC000"/>
                </a:solidFill>
              </a:rPr>
              <a:t>demonstrates </a:t>
            </a:r>
            <a:r>
              <a:rPr lang="en-US" dirty="0" smtClean="0"/>
              <a:t>His own love for us in that He gave His own Son ..</a:t>
            </a:r>
          </a:p>
          <a:p>
            <a:pPr lvl="1"/>
            <a:r>
              <a:rPr lang="en-US" dirty="0" smtClean="0"/>
              <a:t>Matt 10:37 Anyone who loves their father or mother more than me is not worthy of me; anyone who loves their son or daughter more than me is not worthy of me. Whoever does not take up their cross and follow me is not worthy of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solidFill>
            <a:schemeClr val="tx1">
              <a:alpha val="40000"/>
            </a:schemeClr>
          </a:solidFill>
        </p:spPr>
        <p:txBody>
          <a:bodyPr>
            <a:normAutofit/>
          </a:bodyPr>
          <a:lstStyle/>
          <a:p>
            <a:r>
              <a:rPr lang="en-US" dirty="0" smtClean="0"/>
              <a:t>Saying we love Him..</a:t>
            </a:r>
          </a:p>
          <a:p>
            <a:pPr lvl="1"/>
            <a:r>
              <a:rPr lang="en-US" dirty="0" smtClean="0"/>
              <a:t>Psalm 18:1 </a:t>
            </a:r>
            <a:r>
              <a:rPr lang="en-US" dirty="0" smtClean="0">
                <a:solidFill>
                  <a:srgbClr val="FFC000"/>
                </a:solidFill>
              </a:rPr>
              <a:t>I love you</a:t>
            </a:r>
            <a:r>
              <a:rPr lang="en-US" dirty="0" smtClean="0"/>
              <a:t>, Lord, my strength</a:t>
            </a:r>
          </a:p>
          <a:p>
            <a:pPr lvl="1"/>
            <a:r>
              <a:rPr lang="en-US" dirty="0" smtClean="0"/>
              <a:t>“I love you, Lord. I love you with all my heart, soul, mind, and strength. I love you more than anyone or anything in this world. I love you with an imperfect love for I am an imperfect person, but nevertheless I love you, Lord, and I love you with all my strength.”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solidFill>
            <a:schemeClr val="tx1">
              <a:alpha val="40000"/>
            </a:schemeClr>
          </a:solidFill>
        </p:spPr>
        <p:txBody>
          <a:bodyPr>
            <a:normAutofit/>
          </a:bodyPr>
          <a:lstStyle/>
          <a:p>
            <a:r>
              <a:rPr lang="en-US" dirty="0" smtClean="0"/>
              <a:t>By acknowledging Him publicly..</a:t>
            </a:r>
          </a:p>
          <a:p>
            <a:pPr lvl="1"/>
            <a:r>
              <a:rPr lang="en-US" dirty="0" smtClean="0"/>
              <a:t>“I have decided to follow Jesus”.. No turning back, no turning back</a:t>
            </a:r>
          </a:p>
          <a:p>
            <a:pPr lvl="1"/>
            <a:r>
              <a:rPr lang="en-US" dirty="0" smtClean="0"/>
              <a:t>Though none go with me, I still will follow.. No turning back, no turning back</a:t>
            </a:r>
          </a:p>
          <a:p>
            <a:pPr lvl="1"/>
            <a:r>
              <a:rPr lang="en-US" dirty="0" smtClean="0"/>
              <a:t>My cross I’ll carry till I see Jesus.. No turning back, I’ll follow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xfrm>
            <a:off x="304800" y="1752600"/>
            <a:ext cx="8229600" cy="4724400"/>
          </a:xfrm>
          <a:solidFill>
            <a:schemeClr val="tx1">
              <a:alpha val="40000"/>
            </a:schemeClr>
          </a:solidFill>
        </p:spPr>
        <p:txBody>
          <a:bodyPr>
            <a:normAutofit/>
          </a:bodyPr>
          <a:lstStyle/>
          <a:p>
            <a:r>
              <a:rPr lang="en-US" dirty="0" smtClean="0"/>
              <a:t>By loving His word.. Psalm 119</a:t>
            </a:r>
          </a:p>
          <a:p>
            <a:pPr lvl="1">
              <a:lnSpc>
                <a:spcPts val="2600"/>
              </a:lnSpc>
            </a:pPr>
            <a:r>
              <a:rPr lang="en-US" dirty="0" smtClean="0"/>
              <a:t>97 Oh how I love you law! It is my meditation all the day</a:t>
            </a:r>
          </a:p>
          <a:p>
            <a:pPr lvl="1">
              <a:lnSpc>
                <a:spcPts val="2600"/>
              </a:lnSpc>
            </a:pPr>
            <a:r>
              <a:rPr lang="en-US" dirty="0" smtClean="0"/>
              <a:t>127 I love your commands more than gold</a:t>
            </a:r>
          </a:p>
          <a:p>
            <a:pPr lvl="1">
              <a:lnSpc>
                <a:spcPts val="2600"/>
              </a:lnSpc>
            </a:pPr>
            <a:r>
              <a:rPr lang="en-US" dirty="0" smtClean="0"/>
              <a:t>140 Your promise have been thoroughly tested and your servant loves them</a:t>
            </a:r>
          </a:p>
          <a:p>
            <a:pPr lvl="1">
              <a:lnSpc>
                <a:spcPts val="2600"/>
              </a:lnSpc>
            </a:pPr>
            <a:r>
              <a:rPr lang="en-US" dirty="0" smtClean="0"/>
              <a:t>163 I hate and detest falsehood but I love your law</a:t>
            </a:r>
          </a:p>
          <a:p>
            <a:pPr lvl="1">
              <a:lnSpc>
                <a:spcPts val="2600"/>
              </a:lnSpc>
            </a:pPr>
            <a:r>
              <a:rPr lang="en-US" dirty="0" smtClean="0"/>
              <a:t>165 Great peace have those who love your law and nothing can make them stumble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dissolv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xfrm>
            <a:off x="304800" y="1752600"/>
            <a:ext cx="8229600" cy="4724400"/>
          </a:xfrm>
          <a:solidFill>
            <a:schemeClr val="tx1">
              <a:alpha val="40000"/>
            </a:schemeClr>
          </a:solidFill>
        </p:spPr>
        <p:txBody>
          <a:bodyPr>
            <a:normAutofit/>
          </a:bodyPr>
          <a:lstStyle/>
          <a:p>
            <a:r>
              <a:rPr lang="en-US" dirty="0" smtClean="0"/>
              <a:t>By obeying Him</a:t>
            </a:r>
          </a:p>
          <a:p>
            <a:pPr lvl="1">
              <a:lnSpc>
                <a:spcPts val="2800"/>
              </a:lnSpc>
            </a:pPr>
            <a:r>
              <a:rPr lang="en-US" dirty="0" smtClean="0"/>
              <a:t>John 14:15,21 If you love me, </a:t>
            </a:r>
            <a:r>
              <a:rPr lang="en-US" dirty="0" smtClean="0">
                <a:solidFill>
                  <a:srgbClr val="FFC000"/>
                </a:solidFill>
              </a:rPr>
              <a:t>keep my commandments</a:t>
            </a:r>
            <a:r>
              <a:rPr lang="en-US" dirty="0" smtClean="0"/>
              <a:t>. Whoever has my commands and keeps them is the one who loves me. </a:t>
            </a:r>
            <a:endParaRPr lang="en-US" dirty="0" smtClean="0"/>
          </a:p>
          <a:p>
            <a:pPr lvl="1">
              <a:lnSpc>
                <a:spcPts val="2800"/>
              </a:lnSpc>
            </a:pPr>
            <a:r>
              <a:rPr lang="en-US" dirty="0" smtClean="0"/>
              <a:t>1 John 5:2-3 This is how we know that we love the children of God: by loving God and </a:t>
            </a:r>
            <a:r>
              <a:rPr lang="en-US" dirty="0" smtClean="0">
                <a:solidFill>
                  <a:srgbClr val="FFC000"/>
                </a:solidFill>
              </a:rPr>
              <a:t>carrying out his commands</a:t>
            </a:r>
            <a:r>
              <a:rPr lang="en-US" dirty="0" smtClean="0"/>
              <a:t>. </a:t>
            </a:r>
            <a:r>
              <a:rPr lang="en-US" baseline="30000" dirty="0" smtClean="0"/>
              <a:t>3 </a:t>
            </a:r>
            <a:r>
              <a:rPr lang="en-US" dirty="0" smtClean="0"/>
              <a:t>In fact, </a:t>
            </a:r>
            <a:r>
              <a:rPr lang="en-US" dirty="0" smtClean="0">
                <a:solidFill>
                  <a:srgbClr val="FFC000"/>
                </a:solidFill>
              </a:rPr>
              <a:t>this is love for God: to keep his commands.</a:t>
            </a:r>
            <a:r>
              <a:rPr lang="en-US" dirty="0" smtClean="0"/>
              <a:t> And his commands are not </a:t>
            </a:r>
            <a:r>
              <a:rPr lang="en-US" dirty="0" smtClean="0"/>
              <a:t>burdensome.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xfrm>
            <a:off x="304800" y="1752600"/>
            <a:ext cx="8534400" cy="4724400"/>
          </a:xfrm>
          <a:solidFill>
            <a:schemeClr val="tx1">
              <a:alpha val="40000"/>
            </a:schemeClr>
          </a:solidFill>
        </p:spPr>
        <p:txBody>
          <a:bodyPr>
            <a:normAutofit/>
          </a:bodyPr>
          <a:lstStyle/>
          <a:p>
            <a:r>
              <a:rPr lang="en-US" dirty="0" smtClean="0"/>
              <a:t>By </a:t>
            </a:r>
            <a:r>
              <a:rPr lang="en-US" dirty="0" smtClean="0"/>
              <a:t>hating evil</a:t>
            </a:r>
          </a:p>
          <a:p>
            <a:pPr lvl="1">
              <a:lnSpc>
                <a:spcPts val="2800"/>
              </a:lnSpc>
            </a:pPr>
            <a:r>
              <a:rPr lang="en-US" dirty="0" smtClean="0"/>
              <a:t>Let </a:t>
            </a:r>
            <a:r>
              <a:rPr lang="en-US" dirty="0" smtClean="0">
                <a:solidFill>
                  <a:srgbClr val="FFC000"/>
                </a:solidFill>
              </a:rPr>
              <a:t>those who love the </a:t>
            </a:r>
            <a:r>
              <a:rPr lang="en-US" cap="small" dirty="0" smtClean="0">
                <a:solidFill>
                  <a:srgbClr val="FFC000"/>
                </a:solidFill>
              </a:rPr>
              <a:t>Lord</a:t>
            </a:r>
            <a:r>
              <a:rPr lang="en-US" dirty="0" smtClean="0">
                <a:solidFill>
                  <a:srgbClr val="FFC000"/>
                </a:solidFill>
              </a:rPr>
              <a:t> hate evil</a:t>
            </a:r>
            <a:r>
              <a:rPr lang="en-US" dirty="0" smtClean="0"/>
              <a:t>, for he guards the lives of his faithful ones and delivers them from the hand of the wicked.</a:t>
            </a:r>
          </a:p>
          <a:p>
            <a:r>
              <a:rPr lang="en-US" dirty="0" smtClean="0"/>
              <a:t>By calling on Him in prayer</a:t>
            </a:r>
          </a:p>
          <a:p>
            <a:pPr lvl="1">
              <a:lnSpc>
                <a:spcPts val="2800"/>
              </a:lnSpc>
            </a:pPr>
            <a:r>
              <a:rPr lang="en-US" dirty="0" smtClean="0"/>
              <a:t>Psalm 116:1-2 I love the </a:t>
            </a:r>
            <a:r>
              <a:rPr lang="en-US" cap="small" dirty="0" smtClean="0"/>
              <a:t>Lord</a:t>
            </a:r>
            <a:r>
              <a:rPr lang="en-US" dirty="0" smtClean="0"/>
              <a:t>, for </a:t>
            </a:r>
            <a:r>
              <a:rPr lang="en-US" dirty="0" smtClean="0">
                <a:solidFill>
                  <a:srgbClr val="FFC000"/>
                </a:solidFill>
              </a:rPr>
              <a:t>he heard my voice; he heard my cry for mercy</a:t>
            </a:r>
            <a:r>
              <a:rPr lang="en-US" dirty="0" smtClean="0"/>
              <a:t>. </a:t>
            </a:r>
            <a:r>
              <a:rPr lang="en-US" baseline="30000" dirty="0" smtClean="0"/>
              <a:t>2 </a:t>
            </a:r>
            <a:r>
              <a:rPr lang="en-US" dirty="0" smtClean="0"/>
              <a:t>Because he turned his ear to me, </a:t>
            </a:r>
            <a:r>
              <a:rPr lang="en-US" dirty="0" smtClean="0">
                <a:solidFill>
                  <a:srgbClr val="FFC000"/>
                </a:solidFill>
              </a:rPr>
              <a:t>I will call on him as long as I </a:t>
            </a:r>
            <a:r>
              <a:rPr lang="en-US" dirty="0" smtClean="0">
                <a:solidFill>
                  <a:srgbClr val="FFC000"/>
                </a:solidFill>
              </a:rPr>
              <a:t>live</a:t>
            </a:r>
            <a:r>
              <a:rPr lang="en-US" dirty="0" smtClean="0"/>
              <a:t>.</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meaning oflife 05.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9" name="Rectangle 8"/>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381000"/>
            <a:ext cx="5181600" cy="1036638"/>
          </a:xfrm>
          <a:solidFill>
            <a:schemeClr val="tx1">
              <a:alpha val="50000"/>
            </a:schemeClr>
          </a:solidFill>
        </p:spPr>
        <p:txBody>
          <a:bodyPr/>
          <a:lstStyle/>
          <a:p>
            <a:r>
              <a:rPr lang="en-US" dirty="0" smtClean="0"/>
              <a:t>Meaning of life?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ve the Lord with all your Strength.jpg"/>
          <p:cNvPicPr>
            <a:picLocks noChangeAspect="1"/>
          </p:cNvPicPr>
          <p:nvPr/>
        </p:nvPicPr>
        <p:blipFill>
          <a:blip r:embed="rId2" cstate="print"/>
          <a:stretch>
            <a:fillRect/>
          </a:stretch>
        </p:blipFill>
        <p:spPr>
          <a:xfrm>
            <a:off x="0" y="1524000"/>
            <a:ext cx="9144000" cy="51435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ving-god-loving-people3.jpg"/>
          <p:cNvPicPr>
            <a:picLocks noChangeAspect="1"/>
          </p:cNvPicPr>
          <p:nvPr/>
        </p:nvPicPr>
        <p:blipFill>
          <a:blip r:embed="rId3" cstate="print"/>
          <a:srcRect l="22326" t="35183"/>
          <a:stretch>
            <a:fillRect/>
          </a:stretch>
        </p:blipFill>
        <p:spPr>
          <a:xfrm>
            <a:off x="304800" y="228600"/>
            <a:ext cx="4453832" cy="1179195"/>
          </a:xfrm>
          <a:prstGeom prst="rect">
            <a:avLst/>
          </a:prstGeom>
        </p:spPr>
      </p:pic>
      <p:sp>
        <p:nvSpPr>
          <p:cNvPr id="6" name="Content Placeholder 5"/>
          <p:cNvSpPr>
            <a:spLocks noGrp="1"/>
          </p:cNvSpPr>
          <p:nvPr>
            <p:ph idx="1"/>
          </p:nvPr>
        </p:nvSpPr>
        <p:spPr>
          <a:xfrm>
            <a:off x="304800" y="1752600"/>
            <a:ext cx="8534400" cy="4495800"/>
          </a:xfrm>
          <a:solidFill>
            <a:schemeClr val="tx1">
              <a:alpha val="40000"/>
            </a:schemeClr>
          </a:solidFill>
        </p:spPr>
        <p:txBody>
          <a:bodyPr>
            <a:normAutofit/>
          </a:bodyPr>
          <a:lstStyle/>
          <a:p>
            <a:r>
              <a:rPr lang="en-US" dirty="0" smtClean="0"/>
              <a:t>By </a:t>
            </a:r>
            <a:r>
              <a:rPr lang="en-US" dirty="0" smtClean="0"/>
              <a:t>loving God’s people</a:t>
            </a:r>
          </a:p>
          <a:p>
            <a:pPr lvl="1">
              <a:lnSpc>
                <a:spcPts val="2800"/>
              </a:lnSpc>
            </a:pPr>
            <a:r>
              <a:rPr lang="en-US" dirty="0" smtClean="0"/>
              <a:t>1 John </a:t>
            </a:r>
            <a:r>
              <a:rPr lang="en-US" dirty="0" smtClean="0"/>
              <a:t>4:20-21 </a:t>
            </a:r>
            <a:r>
              <a:rPr lang="en-US" dirty="0" smtClean="0"/>
              <a:t>Whoever </a:t>
            </a:r>
            <a:r>
              <a:rPr lang="en-US" dirty="0" smtClean="0">
                <a:solidFill>
                  <a:srgbClr val="FFC000"/>
                </a:solidFill>
              </a:rPr>
              <a:t>claims to love God yet hates a brother or sister is a liar</a:t>
            </a:r>
            <a:r>
              <a:rPr lang="en-US" dirty="0" smtClean="0"/>
              <a:t>. For whoever does not love their brother and sister, whom they have seen, cannot love God, whom they have not seen. </a:t>
            </a:r>
            <a:r>
              <a:rPr lang="en-US" baseline="30000" dirty="0" smtClean="0"/>
              <a:t>21 </a:t>
            </a:r>
            <a:r>
              <a:rPr lang="en-US" dirty="0" smtClean="0"/>
              <a:t>And he has given us this command: </a:t>
            </a:r>
            <a:r>
              <a:rPr lang="en-US" dirty="0" smtClean="0">
                <a:solidFill>
                  <a:srgbClr val="FFC000"/>
                </a:solidFill>
              </a:rPr>
              <a:t>Anyone who loves God must also love their brother and sister</a:t>
            </a:r>
            <a:r>
              <a:rPr lang="en-US" dirty="0" smtClean="0"/>
              <a:t>.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blesses those who love Him.jpg"/>
          <p:cNvPicPr>
            <a:picLocks noChangeAspect="1"/>
          </p:cNvPicPr>
          <p:nvPr/>
        </p:nvPicPr>
        <p:blipFill>
          <a:blip r:embed="rId2" cstate="print"/>
          <a:stretch>
            <a:fillRect/>
          </a:stretch>
        </p:blipFill>
        <p:spPr>
          <a:xfrm>
            <a:off x="0" y="685800"/>
            <a:ext cx="9144000" cy="5486400"/>
          </a:xfrm>
          <a:prstGeom prst="rect">
            <a:avLst/>
          </a:prstGeom>
        </p:spPr>
      </p:pic>
      <p:sp>
        <p:nvSpPr>
          <p:cNvPr id="4" name="Content Placeholder 3"/>
          <p:cNvSpPr>
            <a:spLocks noGrp="1"/>
          </p:cNvSpPr>
          <p:nvPr>
            <p:ph idx="1"/>
          </p:nvPr>
        </p:nvSpPr>
        <p:spPr>
          <a:xfrm>
            <a:off x="304800" y="1752600"/>
            <a:ext cx="8610600" cy="4724400"/>
          </a:xfrm>
          <a:solidFill>
            <a:schemeClr val="tx1">
              <a:alpha val="55000"/>
            </a:schemeClr>
          </a:solidFill>
        </p:spPr>
        <p:txBody>
          <a:bodyPr>
            <a:normAutofit fontScale="92500" lnSpcReduction="10000"/>
          </a:bodyPr>
          <a:lstStyle/>
          <a:p>
            <a:r>
              <a:rPr lang="en-US" dirty="0" smtClean="0"/>
              <a:t>He will watch over us..</a:t>
            </a:r>
          </a:p>
          <a:p>
            <a:pPr lvl="1">
              <a:lnSpc>
                <a:spcPts val="2800"/>
              </a:lnSpc>
            </a:pPr>
            <a:r>
              <a:rPr lang="en-US" dirty="0" smtClean="0"/>
              <a:t>The </a:t>
            </a:r>
            <a:r>
              <a:rPr lang="en-US" cap="small" dirty="0" smtClean="0"/>
              <a:t>Lord</a:t>
            </a:r>
            <a:r>
              <a:rPr lang="en-US" dirty="0" smtClean="0"/>
              <a:t> is near to all who call on him, to all who call on him in truth. </a:t>
            </a:r>
            <a:r>
              <a:rPr lang="en-US" baseline="30000" dirty="0" smtClean="0"/>
              <a:t>19 </a:t>
            </a:r>
            <a:r>
              <a:rPr lang="en-US" dirty="0" smtClean="0"/>
              <a:t>He fulfills the desires of those who fear him; he hears their cry and saves them. </a:t>
            </a:r>
            <a:r>
              <a:rPr lang="en-US" baseline="30000" dirty="0" smtClean="0"/>
              <a:t>20 </a:t>
            </a:r>
            <a:r>
              <a:rPr lang="en-US" dirty="0" smtClean="0">
                <a:solidFill>
                  <a:srgbClr val="FFC000"/>
                </a:solidFill>
              </a:rPr>
              <a:t>The </a:t>
            </a:r>
            <a:r>
              <a:rPr lang="en-US" cap="small" dirty="0" smtClean="0">
                <a:solidFill>
                  <a:srgbClr val="FFC000"/>
                </a:solidFill>
              </a:rPr>
              <a:t>Lord</a:t>
            </a:r>
            <a:r>
              <a:rPr lang="en-US" dirty="0" smtClean="0">
                <a:solidFill>
                  <a:srgbClr val="FFC000"/>
                </a:solidFill>
              </a:rPr>
              <a:t> watches over all who love him</a:t>
            </a:r>
            <a:r>
              <a:rPr lang="en-US" dirty="0" smtClean="0"/>
              <a:t>, but all the wicked he will destroy</a:t>
            </a:r>
            <a:r>
              <a:rPr lang="en-US" dirty="0" smtClean="0"/>
              <a:t>.</a:t>
            </a:r>
          </a:p>
          <a:p>
            <a:pPr>
              <a:lnSpc>
                <a:spcPts val="2800"/>
              </a:lnSpc>
            </a:pPr>
            <a:r>
              <a:rPr lang="en-US" dirty="0" smtClean="0"/>
              <a:t>He will make His home with us..</a:t>
            </a:r>
          </a:p>
          <a:p>
            <a:pPr lvl="1">
              <a:lnSpc>
                <a:spcPts val="2800"/>
              </a:lnSpc>
            </a:pPr>
            <a:r>
              <a:rPr lang="en-US" dirty="0" smtClean="0"/>
              <a:t>John 14:21,23 </a:t>
            </a:r>
            <a:r>
              <a:rPr lang="en-US" dirty="0" smtClean="0"/>
              <a:t>The </a:t>
            </a:r>
            <a:r>
              <a:rPr lang="en-US" dirty="0" smtClean="0">
                <a:solidFill>
                  <a:srgbClr val="FFC000"/>
                </a:solidFill>
              </a:rPr>
              <a:t>one who loves me will be loved by my Father</a:t>
            </a:r>
            <a:r>
              <a:rPr lang="en-US" dirty="0" smtClean="0"/>
              <a:t>, and I too will love them and show myself to them.”</a:t>
            </a:r>
            <a:r>
              <a:rPr lang="en-US" baseline="30000" dirty="0" smtClean="0"/>
              <a:t> 23 </a:t>
            </a:r>
            <a:r>
              <a:rPr lang="en-US" dirty="0" smtClean="0"/>
              <a:t>Jesus replied, “Anyone who loves me will obey my teaching. </a:t>
            </a:r>
            <a:r>
              <a:rPr lang="en-US" dirty="0" smtClean="0">
                <a:solidFill>
                  <a:srgbClr val="FFC000"/>
                </a:solidFill>
              </a:rPr>
              <a:t>My Father will love them, and we will come to them and make our home with them</a:t>
            </a:r>
            <a:r>
              <a:rPr lang="en-US" dirty="0" smtClean="0"/>
              <a:t>.</a:t>
            </a:r>
            <a:endParaRPr lang="en-US" dirty="0" smtClean="0"/>
          </a:p>
        </p:txBody>
      </p:sp>
      <p:sp>
        <p:nvSpPr>
          <p:cNvPr id="3" name="Title 2"/>
          <p:cNvSpPr>
            <a:spLocks noGrp="1"/>
          </p:cNvSpPr>
          <p:nvPr>
            <p:ph type="title"/>
          </p:nvPr>
        </p:nvSpPr>
        <p:spPr>
          <a:solidFill>
            <a:schemeClr val="tx1">
              <a:alpha val="55000"/>
            </a:schemeClr>
          </a:solidFill>
        </p:spPr>
        <p:txBody>
          <a:bodyPr>
            <a:normAutofit fontScale="90000"/>
          </a:bodyPr>
          <a:lstStyle/>
          <a:p>
            <a:r>
              <a:rPr lang="en-US" dirty="0" smtClean="0"/>
              <a:t>How God blesses those who love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dissolv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dissolv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blesses those who love Him.jpg"/>
          <p:cNvPicPr>
            <a:picLocks noChangeAspect="1"/>
          </p:cNvPicPr>
          <p:nvPr/>
        </p:nvPicPr>
        <p:blipFill>
          <a:blip r:embed="rId2" cstate="print"/>
          <a:stretch>
            <a:fillRect/>
          </a:stretch>
        </p:blipFill>
        <p:spPr>
          <a:xfrm>
            <a:off x="0" y="685800"/>
            <a:ext cx="9144000" cy="5486400"/>
          </a:xfrm>
          <a:prstGeom prst="rect">
            <a:avLst/>
          </a:prstGeom>
        </p:spPr>
      </p:pic>
      <p:sp>
        <p:nvSpPr>
          <p:cNvPr id="4" name="Content Placeholder 3"/>
          <p:cNvSpPr>
            <a:spLocks noGrp="1"/>
          </p:cNvSpPr>
          <p:nvPr>
            <p:ph idx="1"/>
          </p:nvPr>
        </p:nvSpPr>
        <p:spPr>
          <a:xfrm>
            <a:off x="304800" y="1752600"/>
            <a:ext cx="8610600" cy="4724400"/>
          </a:xfrm>
          <a:solidFill>
            <a:schemeClr val="tx1">
              <a:alpha val="55000"/>
            </a:schemeClr>
          </a:solidFill>
        </p:spPr>
        <p:txBody>
          <a:bodyPr>
            <a:normAutofit/>
          </a:bodyPr>
          <a:lstStyle/>
          <a:p>
            <a:r>
              <a:rPr lang="en-US" dirty="0" smtClean="0"/>
              <a:t>He will watch over us..</a:t>
            </a:r>
          </a:p>
          <a:p>
            <a:pPr lvl="1">
              <a:lnSpc>
                <a:spcPts val="2800"/>
              </a:lnSpc>
            </a:pPr>
            <a:r>
              <a:rPr lang="en-US" dirty="0" smtClean="0"/>
              <a:t>Romans 8:28 And we know that </a:t>
            </a:r>
            <a:r>
              <a:rPr lang="en-US" dirty="0" smtClean="0">
                <a:solidFill>
                  <a:srgbClr val="FFC000"/>
                </a:solidFill>
              </a:rPr>
              <a:t>all things work together for good to those who love God</a:t>
            </a:r>
            <a:r>
              <a:rPr lang="en-US" dirty="0" smtClean="0"/>
              <a:t>, to those who are the called according to </a:t>
            </a:r>
            <a:r>
              <a:rPr lang="en-US" i="1" dirty="0" smtClean="0"/>
              <a:t>His</a:t>
            </a:r>
            <a:r>
              <a:rPr lang="en-US" dirty="0" smtClean="0"/>
              <a:t> purpose.</a:t>
            </a:r>
          </a:p>
          <a:p>
            <a:r>
              <a:rPr lang="en-US" dirty="0" smtClean="0"/>
              <a:t>He will bestow on us the crown of life..</a:t>
            </a:r>
          </a:p>
          <a:p>
            <a:pPr lvl="1">
              <a:lnSpc>
                <a:spcPts val="2800"/>
              </a:lnSpc>
            </a:pPr>
            <a:r>
              <a:rPr lang="en-US" dirty="0" smtClean="0"/>
              <a:t>Blessed </a:t>
            </a:r>
            <a:r>
              <a:rPr lang="en-US" i="1" dirty="0" smtClean="0"/>
              <a:t>is</a:t>
            </a:r>
            <a:r>
              <a:rPr lang="en-US" dirty="0" smtClean="0"/>
              <a:t> the man who endures temptation; for when he has been approved, he will receive </a:t>
            </a:r>
            <a:r>
              <a:rPr lang="en-US" dirty="0" smtClean="0">
                <a:solidFill>
                  <a:srgbClr val="FFC000"/>
                </a:solidFill>
              </a:rPr>
              <a:t>the crown of life which the Lord has promised to those who love Him. </a:t>
            </a:r>
            <a:endParaRPr lang="en-US" dirty="0" smtClean="0">
              <a:solidFill>
                <a:srgbClr val="FFC000"/>
              </a:solidFill>
            </a:endParaRPr>
          </a:p>
        </p:txBody>
      </p:sp>
      <p:sp>
        <p:nvSpPr>
          <p:cNvPr id="3" name="Title 2"/>
          <p:cNvSpPr>
            <a:spLocks noGrp="1"/>
          </p:cNvSpPr>
          <p:nvPr>
            <p:ph type="title"/>
          </p:nvPr>
        </p:nvSpPr>
        <p:spPr>
          <a:solidFill>
            <a:schemeClr val="tx1">
              <a:alpha val="55000"/>
            </a:schemeClr>
          </a:solidFill>
        </p:spPr>
        <p:txBody>
          <a:bodyPr>
            <a:normAutofit fontScale="90000"/>
          </a:bodyPr>
          <a:lstStyle/>
          <a:p>
            <a:r>
              <a:rPr lang="en-US" dirty="0" smtClean="0"/>
              <a:t>How God blesses those who love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dissolv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dissolv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1 John 4-19 WE Love Him Because He First Loved Us black.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a:off x="5562600" y="6172200"/>
            <a:ext cx="3581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562600" y="6096000"/>
            <a:ext cx="3581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57200" y="274638"/>
            <a:ext cx="5181600" cy="1401762"/>
          </a:xfrm>
        </p:spPr>
        <p:txBody>
          <a:bodyPr>
            <a:normAutofit/>
          </a:bodyPr>
          <a:lstStyle/>
          <a:p>
            <a:r>
              <a:rPr lang="en-US" dirty="0" smtClean="0"/>
              <a:t>The reason why we love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8" name="Picture 7" descr="all your strength.jpeg"/>
          <p:cNvPicPr>
            <a:picLocks noChangeAspect="1"/>
          </p:cNvPicPr>
          <p:nvPr/>
        </p:nvPicPr>
        <p:blipFill>
          <a:blip r:embed="rId4" cstate="print">
            <a:lum bright="-10000" contrast="10000"/>
          </a:blip>
          <a:stretch>
            <a:fillRect/>
          </a:stretch>
        </p:blipFill>
        <p:spPr>
          <a:xfrm>
            <a:off x="0" y="1676400"/>
            <a:ext cx="9144000" cy="4386927"/>
          </a:xfrm>
          <a:prstGeom prst="rect">
            <a:avLst/>
          </a:prstGeom>
        </p:spPr>
      </p:pic>
      <p:sp>
        <p:nvSpPr>
          <p:cNvPr id="6" name="Title 5"/>
          <p:cNvSpPr>
            <a:spLocks noGrp="1"/>
          </p:cNvSpPr>
          <p:nvPr>
            <p:ph type="ctrTitle"/>
          </p:nvPr>
        </p:nvSpPr>
        <p:spPr>
          <a:xfrm>
            <a:off x="609600" y="381000"/>
            <a:ext cx="7772400" cy="1295400"/>
          </a:xfrm>
          <a:solidFill>
            <a:schemeClr val="tx1">
              <a:alpha val="55000"/>
            </a:schemeClr>
          </a:solidFill>
        </p:spPr>
        <p:txBody>
          <a:bodyPr>
            <a:normAutofit fontScale="90000"/>
          </a:bodyPr>
          <a:lstStyle/>
          <a:p>
            <a:pPr>
              <a:lnSpc>
                <a:spcPts val="4800"/>
              </a:lnSpc>
            </a:pPr>
            <a:r>
              <a:rPr lang="en-US" sz="6000" dirty="0" smtClean="0">
                <a:effectLst>
                  <a:outerShdw blurRad="50800" dist="38100" dir="2700000" algn="tl" rotWithShape="0">
                    <a:prstClr val="black">
                      <a:alpha val="40000"/>
                    </a:prstClr>
                  </a:outerShdw>
                </a:effectLst>
                <a:latin typeface="Boldstylescript" pitchFamily="2" charset="0"/>
              </a:rPr>
              <a:t>Love the Lord Your God</a:t>
            </a:r>
            <a:r>
              <a:rPr lang="en-US" sz="4400" dirty="0" smtClean="0">
                <a:effectLst>
                  <a:outerShdw blurRad="50800" dist="38100" dir="2700000" algn="tl" rotWithShape="0">
                    <a:prstClr val="black">
                      <a:alpha val="40000"/>
                    </a:prstClr>
                  </a:outerShdw>
                </a:effectLst>
              </a:rPr>
              <a:t>…</a:t>
            </a:r>
            <a:r>
              <a:rPr lang="en-US" sz="5400" dirty="0" smtClean="0">
                <a:effectLst>
                  <a:outerShdw blurRad="50800" dist="38100" dir="2700000" algn="tl" rotWithShape="0">
                    <a:prstClr val="black">
                      <a:alpha val="40000"/>
                    </a:prstClr>
                  </a:outerShdw>
                </a:effectLst>
                <a:latin typeface="Boldstylescript" pitchFamily="2" charset="0"/>
              </a:rPr>
              <a:t/>
            </a:r>
            <a:br>
              <a:rPr lang="en-US" sz="5400" dirty="0" smtClean="0">
                <a:effectLst>
                  <a:outerShdw blurRad="50800" dist="38100" dir="2700000" algn="tl" rotWithShape="0">
                    <a:prstClr val="black">
                      <a:alpha val="40000"/>
                    </a:prstClr>
                  </a:outerShdw>
                </a:effectLst>
                <a:latin typeface="Boldstylescript" pitchFamily="2" charset="0"/>
              </a:rPr>
            </a:br>
            <a:r>
              <a:rPr lang="en-US" sz="4400" dirty="0" smtClean="0">
                <a:effectLst>
                  <a:outerShdw blurRad="50800" dist="38100" dir="2700000" algn="tl" rotWithShape="0">
                    <a:prstClr val="black">
                      <a:alpha val="40000"/>
                    </a:prstClr>
                  </a:outerShdw>
                </a:effectLst>
              </a:rPr>
              <a:t>With All Your Strength</a:t>
            </a:r>
            <a:endParaRPr lang="en-US" sz="4400" dirty="0">
              <a:effectLst>
                <a:outerShdw blurRad="50800" dist="38100" dir="2700000" algn="tl" rotWithShape="0">
                  <a:prstClr val="black">
                    <a:alpha val="40000"/>
                  </a:prstClr>
                </a:outerShdw>
              </a:effectLst>
            </a:endParaRPr>
          </a:p>
        </p:txBody>
      </p:sp>
      <p:sp>
        <p:nvSpPr>
          <p:cNvPr id="7" name="Subtitle 6"/>
          <p:cNvSpPr>
            <a:spLocks noGrp="1"/>
          </p:cNvSpPr>
          <p:nvPr>
            <p:ph type="subTitle" idx="1"/>
          </p:nvPr>
        </p:nvSpPr>
        <p:spPr>
          <a:xfrm>
            <a:off x="1447800" y="5791200"/>
            <a:ext cx="6400800" cy="762000"/>
          </a:xfrm>
          <a:solidFill>
            <a:schemeClr val="tx1">
              <a:alpha val="55000"/>
            </a:schemeClr>
          </a:solidFill>
        </p:spPr>
        <p:txBody>
          <a:bodyPr/>
          <a:lstStyle/>
          <a:p>
            <a:r>
              <a:rPr lang="en-US" dirty="0" smtClean="0">
                <a:effectLst>
                  <a:outerShdw blurRad="50800" dist="38100" dir="2700000" algn="tl" rotWithShape="0">
                    <a:prstClr val="black">
                      <a:alpha val="40000"/>
                    </a:prstClr>
                  </a:outerShdw>
                </a:effectLst>
              </a:rPr>
              <a:t>Mark 12:28-34</a:t>
            </a:r>
            <a:endParaRPr lang="en-US" dirty="0">
              <a:effectLst>
                <a:outerShdw blurRad="50800" dist="38100" dir="2700000" algn="tl" rotWithShape="0">
                  <a:prstClr val="black">
                    <a:alpha val="40000"/>
                  </a:prstClr>
                </a:outerShdw>
              </a:effectLst>
            </a:endParaRPr>
          </a:p>
        </p:txBody>
      </p:sp>
      <p:pic>
        <p:nvPicPr>
          <p:cNvPr id="10" name="Picture 9" descr="Love God with all your Heart ppt.jpg"/>
          <p:cNvPicPr>
            <a:picLocks noChangeAspect="1"/>
          </p:cNvPicPr>
          <p:nvPr/>
        </p:nvPicPr>
        <p:blipFill>
          <a:blip r:embed="rId5" cstate="print"/>
          <a:stretch>
            <a:fillRect/>
          </a:stretch>
        </p:blipFill>
        <p:spPr>
          <a:xfrm>
            <a:off x="0" y="1902"/>
            <a:ext cx="9144000" cy="685419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jesus_debating in temple.JPG"/>
          <p:cNvPicPr>
            <a:picLocks noChangeAspect="1"/>
          </p:cNvPicPr>
          <p:nvPr/>
        </p:nvPicPr>
        <p:blipFill>
          <a:blip r:embed="rId2" cstate="print">
            <a:lum bright="-15000" contrast="10000"/>
          </a:blip>
          <a:srcRect r="1618"/>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a:bodyPr>
          <a:lstStyle/>
          <a:p>
            <a:r>
              <a:rPr lang="en-US" dirty="0" smtClean="0"/>
              <a:t>Jesus asked question..</a:t>
            </a:r>
            <a:endParaRPr lang="en-US" dirty="0"/>
          </a:p>
        </p:txBody>
      </p:sp>
      <p:sp>
        <p:nvSpPr>
          <p:cNvPr id="9" name="Content Placeholder 8"/>
          <p:cNvSpPr>
            <a:spLocks noGrp="1"/>
          </p:cNvSpPr>
          <p:nvPr>
            <p:ph idx="1"/>
          </p:nvPr>
        </p:nvSpPr>
        <p:spPr>
          <a:xfrm>
            <a:off x="304800" y="2514600"/>
            <a:ext cx="7848600" cy="4038600"/>
          </a:xfrm>
        </p:spPr>
        <p:txBody>
          <a:bodyPr>
            <a:normAutofit/>
          </a:bodyPr>
          <a:lstStyle/>
          <a:p>
            <a:pPr>
              <a:lnSpc>
                <a:spcPts val="2800"/>
              </a:lnSpc>
            </a:pPr>
            <a:r>
              <a:rPr lang="en-US" sz="2800" baseline="30000" dirty="0" smtClean="0">
                <a:effectLst>
                  <a:outerShdw blurRad="50800" dist="38100" dir="2700000" algn="tl" rotWithShape="0">
                    <a:prstClr val="black">
                      <a:alpha val="40000"/>
                    </a:prstClr>
                  </a:outerShdw>
                </a:effectLst>
              </a:rPr>
              <a:t>28 </a:t>
            </a:r>
            <a:r>
              <a:rPr lang="en-US" sz="2800" dirty="0" smtClean="0">
                <a:effectLst>
                  <a:outerShdw blurRad="50800" dist="38100" dir="2700000" algn="tl" rotWithShape="0">
                    <a:prstClr val="black">
                      <a:alpha val="40000"/>
                    </a:prstClr>
                  </a:outerShdw>
                </a:effectLst>
              </a:rPr>
              <a:t>Then one of the scribes came, and having heard them reasoning together, perceiving that He had answered them well, asked Him, “Which is the first commandment of all?”</a:t>
            </a:r>
          </a:p>
          <a:p>
            <a:pPr>
              <a:lnSpc>
                <a:spcPts val="2800"/>
              </a:lnSpc>
            </a:pPr>
            <a:r>
              <a:rPr lang="en-US" sz="2800" baseline="30000" dirty="0" smtClean="0">
                <a:effectLst>
                  <a:outerShdw blurRad="50800" dist="38100" dir="2700000" algn="tl" rotWithShape="0">
                    <a:prstClr val="black">
                      <a:alpha val="40000"/>
                    </a:prstClr>
                  </a:outerShdw>
                </a:effectLst>
              </a:rPr>
              <a:t>29 </a:t>
            </a:r>
            <a:r>
              <a:rPr lang="en-US" sz="2800" dirty="0" smtClean="0">
                <a:effectLst>
                  <a:outerShdw blurRad="50800" dist="38100" dir="2700000" algn="tl" rotWithShape="0">
                    <a:prstClr val="black">
                      <a:alpha val="40000"/>
                    </a:prstClr>
                  </a:outerShdw>
                </a:effectLst>
              </a:rPr>
              <a:t>Jesus answered him, “The first of all the commandments </a:t>
            </a:r>
            <a:r>
              <a:rPr lang="en-US" sz="2800" i="1" dirty="0" smtClean="0">
                <a:effectLst>
                  <a:outerShdw blurRad="50800" dist="38100" dir="2700000" algn="tl" rotWithShape="0">
                    <a:prstClr val="black">
                      <a:alpha val="40000"/>
                    </a:prstClr>
                  </a:outerShdw>
                </a:effectLst>
              </a:rPr>
              <a:t>is:</a:t>
            </a:r>
            <a:r>
              <a:rPr lang="en-US" sz="2800" dirty="0" smtClean="0">
                <a:effectLst>
                  <a:outerShdw blurRad="50800" dist="38100" dir="2700000" algn="tl" rotWithShape="0">
                    <a:prstClr val="black">
                      <a:alpha val="40000"/>
                    </a:prstClr>
                  </a:outerShdw>
                </a:effectLst>
              </a:rPr>
              <a:t> ‘Hear, O Israel, the </a:t>
            </a:r>
            <a:r>
              <a:rPr lang="en-US" sz="2800" cap="small" dirty="0" smtClean="0">
                <a:effectLst>
                  <a:outerShdw blurRad="50800" dist="38100" dir="2700000" algn="tl" rotWithShape="0">
                    <a:prstClr val="black">
                      <a:alpha val="40000"/>
                    </a:prstClr>
                  </a:outerShdw>
                </a:effectLst>
              </a:rPr>
              <a:t>Lord</a:t>
            </a:r>
            <a:r>
              <a:rPr lang="en-US" sz="2800" dirty="0" smtClean="0">
                <a:effectLst>
                  <a:outerShdw blurRad="50800" dist="38100" dir="2700000" algn="tl" rotWithShape="0">
                    <a:prstClr val="black">
                      <a:alpha val="40000"/>
                    </a:prstClr>
                  </a:outerShdw>
                </a:effectLst>
              </a:rPr>
              <a:t> our God, the </a:t>
            </a:r>
            <a:r>
              <a:rPr lang="en-US" sz="2800" cap="small" dirty="0" smtClean="0">
                <a:effectLst>
                  <a:outerShdw blurRad="50800" dist="38100" dir="2700000" algn="tl" rotWithShape="0">
                    <a:prstClr val="black">
                      <a:alpha val="40000"/>
                    </a:prstClr>
                  </a:outerShdw>
                </a:effectLst>
              </a:rPr>
              <a:t>Lord</a:t>
            </a:r>
            <a:r>
              <a:rPr lang="en-US" sz="2800" dirty="0" smtClean="0">
                <a:effectLst>
                  <a:outerShdw blurRad="50800" dist="38100" dir="2700000" algn="tl" rotWithShape="0">
                    <a:prstClr val="black">
                      <a:alpha val="40000"/>
                    </a:prstClr>
                  </a:outerShdw>
                </a:effectLst>
              </a:rPr>
              <a:t> is one. </a:t>
            </a:r>
            <a:r>
              <a:rPr lang="en-US" sz="2800" baseline="30000" dirty="0" smtClean="0">
                <a:effectLst>
                  <a:outerShdw blurRad="50800" dist="38100" dir="2700000" algn="tl" rotWithShape="0">
                    <a:prstClr val="black">
                      <a:alpha val="40000"/>
                    </a:prstClr>
                  </a:outerShdw>
                </a:effectLst>
              </a:rPr>
              <a:t>30 </a:t>
            </a:r>
            <a:r>
              <a:rPr lang="en-US" sz="2800" dirty="0" smtClean="0">
                <a:effectLst>
                  <a:outerShdw blurRad="50800" dist="38100" dir="2700000" algn="tl" rotWithShape="0">
                    <a:prstClr val="black">
                      <a:alpha val="40000"/>
                    </a:prstClr>
                  </a:outerShdw>
                </a:effectLst>
              </a:rPr>
              <a:t>And you shall love the </a:t>
            </a:r>
            <a:r>
              <a:rPr lang="en-US" sz="2800" cap="small" dirty="0" smtClean="0">
                <a:effectLst>
                  <a:outerShdw blurRad="50800" dist="38100" dir="2700000" algn="tl" rotWithShape="0">
                    <a:prstClr val="black">
                      <a:alpha val="40000"/>
                    </a:prstClr>
                  </a:outerShdw>
                </a:effectLst>
              </a:rPr>
              <a:t>Lord</a:t>
            </a:r>
            <a:r>
              <a:rPr lang="en-US" sz="2800" dirty="0" smtClean="0">
                <a:effectLst>
                  <a:outerShdw blurRad="50800" dist="38100" dir="2700000" algn="tl" rotWithShape="0">
                    <a:prstClr val="black">
                      <a:alpha val="40000"/>
                    </a:prstClr>
                  </a:outerShdw>
                </a:effectLst>
              </a:rPr>
              <a:t> your God with all your heart, with all your soul, with all your mind, and with all your strength.’</a:t>
            </a:r>
            <a:r>
              <a:rPr lang="en-US" sz="2800" baseline="30000" dirty="0" smtClean="0">
                <a:effectLst>
                  <a:outerShdw blurRad="50800" dist="38100" dir="2700000" algn="tl" rotWithShape="0">
                    <a:prstClr val="black">
                      <a:alpha val="40000"/>
                    </a:prstClr>
                  </a:outerShdw>
                </a:effectLst>
              </a:rPr>
              <a:t> </a:t>
            </a:r>
            <a:r>
              <a:rPr lang="en-US" sz="2800" dirty="0" smtClean="0">
                <a:effectLst>
                  <a:outerShdw blurRad="50800" dist="38100" dir="2700000" algn="tl" rotWithShape="0">
                    <a:prstClr val="black">
                      <a:alpha val="40000"/>
                    </a:prstClr>
                  </a:outerShdw>
                </a:effectLst>
              </a:rPr>
              <a:t>This </a:t>
            </a:r>
            <a:r>
              <a:rPr lang="en-US" sz="2800" i="1" dirty="0" smtClean="0">
                <a:effectLst>
                  <a:outerShdw blurRad="50800" dist="38100" dir="2700000" algn="tl" rotWithShape="0">
                    <a:prstClr val="black">
                      <a:alpha val="40000"/>
                    </a:prstClr>
                  </a:outerShdw>
                </a:effectLst>
              </a:rPr>
              <a:t>is</a:t>
            </a:r>
            <a:r>
              <a:rPr lang="en-US" sz="2800" dirty="0" smtClean="0">
                <a:effectLst>
                  <a:outerShdw blurRad="50800" dist="38100" dir="2700000" algn="tl" rotWithShape="0">
                    <a:prstClr val="black">
                      <a:alpha val="40000"/>
                    </a:prstClr>
                  </a:outerShdw>
                </a:effectLst>
              </a:rPr>
              <a:t> the first commandment. </a:t>
            </a:r>
          </a:p>
          <a:p>
            <a:pPr>
              <a:lnSpc>
                <a:spcPts val="2800"/>
              </a:lnSpc>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jesus_debating in temple.JPG"/>
          <p:cNvPicPr>
            <a:picLocks noChangeAspect="1"/>
          </p:cNvPicPr>
          <p:nvPr/>
        </p:nvPicPr>
        <p:blipFill>
          <a:blip r:embed="rId2" cstate="print">
            <a:lum bright="-15000" contrast="10000"/>
          </a:blip>
          <a:srcRect r="1618"/>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p:nvPr>
        </p:nvSpPr>
        <p:spPr/>
        <p:txBody>
          <a:bodyPr>
            <a:normAutofit/>
          </a:bodyPr>
          <a:lstStyle/>
          <a:p>
            <a:r>
              <a:rPr lang="en-US" dirty="0" smtClean="0"/>
              <a:t>Jesus debating..</a:t>
            </a:r>
            <a:endParaRPr lang="en-US" dirty="0"/>
          </a:p>
        </p:txBody>
      </p:sp>
      <p:sp>
        <p:nvSpPr>
          <p:cNvPr id="9" name="Content Placeholder 8"/>
          <p:cNvSpPr>
            <a:spLocks noGrp="1"/>
          </p:cNvSpPr>
          <p:nvPr>
            <p:ph idx="1"/>
          </p:nvPr>
        </p:nvSpPr>
        <p:spPr>
          <a:xfrm>
            <a:off x="381000" y="2362200"/>
            <a:ext cx="8229600" cy="4114800"/>
          </a:xfrm>
        </p:spPr>
        <p:txBody>
          <a:bodyPr>
            <a:normAutofit/>
          </a:bodyPr>
          <a:lstStyle/>
          <a:p>
            <a:pPr>
              <a:lnSpc>
                <a:spcPts val="2800"/>
              </a:lnSpc>
            </a:pPr>
            <a:r>
              <a:rPr lang="en-US" sz="2800" dirty="0" smtClean="0">
                <a:effectLst>
                  <a:outerShdw blurRad="50800" dist="38100" dir="2700000" algn="tl" rotWithShape="0">
                    <a:prstClr val="black">
                      <a:alpha val="40000"/>
                    </a:prstClr>
                  </a:outerShdw>
                </a:effectLst>
              </a:rPr>
              <a:t> </a:t>
            </a:r>
            <a:r>
              <a:rPr lang="en-US" sz="2800" baseline="30000" dirty="0" smtClean="0">
                <a:effectLst>
                  <a:outerShdw blurRad="50800" dist="38100" dir="2700000" algn="tl" rotWithShape="0">
                    <a:prstClr val="black">
                      <a:alpha val="40000"/>
                    </a:prstClr>
                  </a:outerShdw>
                </a:effectLst>
              </a:rPr>
              <a:t>31 </a:t>
            </a:r>
            <a:r>
              <a:rPr lang="en-US" sz="2800" dirty="0" smtClean="0">
                <a:effectLst>
                  <a:outerShdw blurRad="50800" dist="38100" dir="2700000" algn="tl" rotWithShape="0">
                    <a:prstClr val="black">
                      <a:alpha val="40000"/>
                    </a:prstClr>
                  </a:outerShdw>
                </a:effectLst>
              </a:rPr>
              <a:t>And the second, like </a:t>
            </a:r>
            <a:r>
              <a:rPr lang="en-US" sz="2800" i="1" dirty="0" smtClean="0">
                <a:effectLst>
                  <a:outerShdw blurRad="50800" dist="38100" dir="2700000" algn="tl" rotWithShape="0">
                    <a:prstClr val="black">
                      <a:alpha val="40000"/>
                    </a:prstClr>
                  </a:outerShdw>
                </a:effectLst>
              </a:rPr>
              <a:t>it, is</a:t>
            </a:r>
            <a:r>
              <a:rPr lang="en-US" sz="2800" dirty="0" smtClean="0">
                <a:effectLst>
                  <a:outerShdw blurRad="50800" dist="38100" dir="2700000" algn="tl" rotWithShape="0">
                    <a:prstClr val="black">
                      <a:alpha val="40000"/>
                    </a:prstClr>
                  </a:outerShdw>
                </a:effectLst>
              </a:rPr>
              <a:t> this: ‘You shall love your neighbor as yourself.’</a:t>
            </a:r>
            <a:r>
              <a:rPr lang="en-US" sz="2800" baseline="30000" dirty="0" smtClean="0">
                <a:effectLst>
                  <a:outerShdw blurRad="50800" dist="38100" dir="2700000" algn="tl" rotWithShape="0">
                    <a:prstClr val="black">
                      <a:alpha val="40000"/>
                    </a:prstClr>
                  </a:outerShdw>
                </a:effectLst>
              </a:rPr>
              <a:t>  </a:t>
            </a:r>
            <a:r>
              <a:rPr lang="en-US" sz="2800" dirty="0" smtClean="0">
                <a:effectLst>
                  <a:outerShdw blurRad="50800" dist="38100" dir="2700000" algn="tl" rotWithShape="0">
                    <a:prstClr val="black">
                      <a:alpha val="40000"/>
                    </a:prstClr>
                  </a:outerShdw>
                </a:effectLst>
              </a:rPr>
              <a:t>There is no other commandment greater than these.”</a:t>
            </a:r>
          </a:p>
          <a:p>
            <a:pPr>
              <a:lnSpc>
                <a:spcPts val="2800"/>
              </a:lnSpc>
            </a:pPr>
            <a:r>
              <a:rPr lang="en-US" sz="2800" baseline="30000" dirty="0" smtClean="0">
                <a:effectLst>
                  <a:outerShdw blurRad="50800" dist="38100" dir="2700000" algn="tl" rotWithShape="0">
                    <a:prstClr val="black">
                      <a:alpha val="40000"/>
                    </a:prstClr>
                  </a:outerShdw>
                </a:effectLst>
              </a:rPr>
              <a:t>32 </a:t>
            </a:r>
            <a:r>
              <a:rPr lang="en-US" sz="2800" dirty="0" smtClean="0">
                <a:effectLst>
                  <a:outerShdw blurRad="50800" dist="38100" dir="2700000" algn="tl" rotWithShape="0">
                    <a:prstClr val="black">
                      <a:alpha val="40000"/>
                    </a:prstClr>
                  </a:outerShdw>
                </a:effectLst>
              </a:rPr>
              <a:t>So the scribe said to Him, “Well </a:t>
            </a:r>
            <a:r>
              <a:rPr lang="en-US" sz="2800" i="1" dirty="0" smtClean="0">
                <a:effectLst>
                  <a:outerShdw blurRad="50800" dist="38100" dir="2700000" algn="tl" rotWithShape="0">
                    <a:prstClr val="black">
                      <a:alpha val="40000"/>
                    </a:prstClr>
                  </a:outerShdw>
                </a:effectLst>
              </a:rPr>
              <a:t>said,</a:t>
            </a:r>
            <a:r>
              <a:rPr lang="en-US" sz="2800" dirty="0" smtClean="0">
                <a:effectLst>
                  <a:outerShdw blurRad="50800" dist="38100" dir="2700000" algn="tl" rotWithShape="0">
                    <a:prstClr val="black">
                      <a:alpha val="40000"/>
                    </a:prstClr>
                  </a:outerShdw>
                </a:effectLst>
              </a:rPr>
              <a:t> Teacher. You have spoken the truth, for there is one God, and there is no other but He. </a:t>
            </a:r>
            <a:r>
              <a:rPr lang="en-US" sz="2800" baseline="30000" dirty="0" smtClean="0">
                <a:effectLst>
                  <a:outerShdw blurRad="50800" dist="38100" dir="2700000" algn="tl" rotWithShape="0">
                    <a:prstClr val="black">
                      <a:alpha val="40000"/>
                    </a:prstClr>
                  </a:outerShdw>
                </a:effectLst>
              </a:rPr>
              <a:t>33 </a:t>
            </a:r>
            <a:r>
              <a:rPr lang="en-US" sz="2800" dirty="0" smtClean="0">
                <a:effectLst>
                  <a:outerShdw blurRad="50800" dist="38100" dir="2700000" algn="tl" rotWithShape="0">
                    <a:prstClr val="black">
                      <a:alpha val="40000"/>
                    </a:prstClr>
                  </a:outerShdw>
                </a:effectLst>
              </a:rPr>
              <a:t>And to love Him with all the heart, .. and to love one’s neighbor as oneself, is more than all the whole burnt offerings and sacrifices.”</a:t>
            </a:r>
          </a:p>
          <a:p>
            <a:pPr>
              <a:lnSpc>
                <a:spcPts val="28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jesus_debating in temple.JPG"/>
          <p:cNvPicPr>
            <a:picLocks noChangeAspect="1"/>
          </p:cNvPicPr>
          <p:nvPr/>
        </p:nvPicPr>
        <p:blipFill>
          <a:blip r:embed="rId2" cstate="print">
            <a:lum bright="-15000" contrast="10000"/>
          </a:blip>
          <a:srcRect r="1618"/>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a:bodyPr>
          <a:lstStyle/>
          <a:p>
            <a:r>
              <a:rPr lang="en-US" dirty="0" smtClean="0"/>
              <a:t>Jesus debating..</a:t>
            </a:r>
            <a:endParaRPr lang="en-US" dirty="0"/>
          </a:p>
        </p:txBody>
      </p:sp>
      <p:sp>
        <p:nvSpPr>
          <p:cNvPr id="9" name="Content Placeholder 8"/>
          <p:cNvSpPr>
            <a:spLocks noGrp="1"/>
          </p:cNvSpPr>
          <p:nvPr>
            <p:ph idx="1"/>
          </p:nvPr>
        </p:nvSpPr>
        <p:spPr>
          <a:xfrm>
            <a:off x="533400" y="4343400"/>
            <a:ext cx="7848600" cy="1676400"/>
          </a:xfrm>
        </p:spPr>
        <p:txBody>
          <a:bodyPr>
            <a:normAutofit/>
          </a:bodyPr>
          <a:lstStyle/>
          <a:p>
            <a:pPr>
              <a:lnSpc>
                <a:spcPts val="2600"/>
              </a:lnSpc>
            </a:pPr>
            <a:r>
              <a:rPr lang="en-US" sz="2800" baseline="30000" dirty="0" smtClean="0">
                <a:effectLst>
                  <a:outerShdw blurRad="50800" dist="38100" dir="2700000" algn="tl" rotWithShape="0">
                    <a:prstClr val="black">
                      <a:alpha val="40000"/>
                    </a:prstClr>
                  </a:outerShdw>
                </a:effectLst>
              </a:rPr>
              <a:t>34 </a:t>
            </a:r>
            <a:r>
              <a:rPr lang="en-US" sz="2800" dirty="0" smtClean="0">
                <a:effectLst>
                  <a:outerShdw blurRad="50800" dist="38100" dir="2700000" algn="tl" rotWithShape="0">
                    <a:prstClr val="black">
                      <a:alpha val="40000"/>
                    </a:prstClr>
                  </a:outerShdw>
                </a:effectLst>
              </a:rPr>
              <a:t>Now when Jesus saw that he answered wisely, He said to him, “You are not far from the kingdom of God.” But after that no one dared question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uteronomy_6_5.jpg"/>
          <p:cNvPicPr>
            <a:picLocks noChangeAspect="1"/>
          </p:cNvPicPr>
          <p:nvPr/>
        </p:nvPicPr>
        <p:blipFill>
          <a:blip r:embed="rId2" cstate="print">
            <a:lum contrast="10000"/>
          </a:blip>
          <a:srcRect t="9000"/>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fting a piano.jpg"/>
          <p:cNvPicPr>
            <a:picLocks noChangeAspect="1"/>
          </p:cNvPicPr>
          <p:nvPr/>
        </p:nvPicPr>
        <p:blipFill>
          <a:blip r:embed="rId2" cstate="print"/>
          <a:srcRect r="3956"/>
          <a:stretch>
            <a:fillRect/>
          </a:stretch>
        </p:blipFill>
        <p:spPr>
          <a:xfrm>
            <a:off x="0" y="1219200"/>
            <a:ext cx="3505200" cy="5486400"/>
          </a:xfrm>
          <a:prstGeom prst="rect">
            <a:avLst/>
          </a:prstGeom>
        </p:spPr>
      </p:pic>
      <p:pic>
        <p:nvPicPr>
          <p:cNvPr id="4" name="Picture 3" descr="pushing a car.jpg"/>
          <p:cNvPicPr>
            <a:picLocks noChangeAspect="1"/>
          </p:cNvPicPr>
          <p:nvPr/>
        </p:nvPicPr>
        <p:blipFill>
          <a:blip r:embed="rId3" cstate="print"/>
          <a:srcRect l="20870" r="10435"/>
          <a:stretch>
            <a:fillRect/>
          </a:stretch>
        </p:blipFill>
        <p:spPr>
          <a:xfrm>
            <a:off x="3505200" y="1219200"/>
            <a:ext cx="5638800" cy="5486400"/>
          </a:xfrm>
          <a:prstGeom prst="rect">
            <a:avLst/>
          </a:prstGeom>
        </p:spPr>
      </p:pic>
      <p:sp>
        <p:nvSpPr>
          <p:cNvPr id="5" name="Title 4"/>
          <p:cNvSpPr>
            <a:spLocks noGrp="1"/>
          </p:cNvSpPr>
          <p:nvPr>
            <p:ph type="title"/>
          </p:nvPr>
        </p:nvSpPr>
        <p:spPr>
          <a:xfrm>
            <a:off x="457200" y="274638"/>
            <a:ext cx="5638800" cy="1143000"/>
          </a:xfrm>
          <a:solidFill>
            <a:schemeClr val="tx1">
              <a:alpha val="50000"/>
            </a:schemeClr>
          </a:solidFill>
        </p:spPr>
        <p:txBody>
          <a:bodyPr>
            <a:normAutofit/>
          </a:bodyPr>
          <a:lstStyle/>
          <a:p>
            <a:r>
              <a:rPr lang="en-US" dirty="0" smtClean="0"/>
              <a:t>Using all your strength..</a:t>
            </a:r>
            <a:endParaRPr lang="en-US" dirty="0"/>
          </a:p>
        </p:txBody>
      </p:sp>
      <p:sp>
        <p:nvSpPr>
          <p:cNvPr id="6" name="Subtitle 1"/>
          <p:cNvSpPr txBox="1">
            <a:spLocks/>
          </p:cNvSpPr>
          <p:nvPr/>
        </p:nvSpPr>
        <p:spPr>
          <a:xfrm>
            <a:off x="1447800" y="5715000"/>
            <a:ext cx="6400800" cy="762000"/>
          </a:xfrm>
          <a:prstGeom prst="rect">
            <a:avLst/>
          </a:prstGeom>
          <a:solidFill>
            <a:schemeClr val="tx1">
              <a:alpha val="60000"/>
            </a:schemeClr>
          </a:solidFill>
        </p:spPr>
        <p:txBody>
          <a:bodyPr anchor="ct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4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This is how we’re to love God</a:t>
            </a:r>
            <a:endParaRPr kumimoji="0" lang="en-US" sz="34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With all your strength.png"/>
          <p:cNvPicPr>
            <a:picLocks noChangeAspect="1"/>
          </p:cNvPicPr>
          <p:nvPr/>
        </p:nvPicPr>
        <p:blipFill>
          <a:blip r:embed="rId2" cstate="print"/>
          <a:stretch>
            <a:fillRect/>
          </a:stretch>
        </p:blipFill>
        <p:spPr>
          <a:xfrm>
            <a:off x="0" y="548130"/>
            <a:ext cx="9144000" cy="5761740"/>
          </a:xfrm>
          <a:prstGeom prst="rect">
            <a:avLst/>
          </a:prstGeom>
        </p:spPr>
      </p:pic>
      <p:sp>
        <p:nvSpPr>
          <p:cNvPr id="8" name="Rectangle 7"/>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solidFill>
            <a:schemeClr val="tx1">
              <a:alpha val="70000"/>
            </a:schemeClr>
          </a:solidFill>
        </p:spPr>
        <p:txBody>
          <a:bodyPr>
            <a:normAutofit fontScale="90000"/>
          </a:bodyPr>
          <a:lstStyle/>
          <a:p>
            <a:r>
              <a:rPr lang="en-US" dirty="0" smtClean="0"/>
              <a:t>We’re made to love God</a:t>
            </a:r>
            <a:endParaRPr lang="en-US" dirty="0"/>
          </a:p>
        </p:txBody>
      </p:sp>
      <p:sp>
        <p:nvSpPr>
          <p:cNvPr id="9" name="Title 6"/>
          <p:cNvSpPr txBox="1">
            <a:spLocks/>
          </p:cNvSpPr>
          <p:nvPr/>
        </p:nvSpPr>
        <p:spPr>
          <a:xfrm>
            <a:off x="1066800" y="5638800"/>
            <a:ext cx="7162800" cy="990600"/>
          </a:xfrm>
          <a:prstGeom prst="rect">
            <a:avLst/>
          </a:prstGeom>
          <a:solidFill>
            <a:schemeClr val="tx1">
              <a:alpha val="7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800" noProof="0" dirty="0" smtClean="0">
                <a:solidFill>
                  <a:srgbClr val="FFC000"/>
                </a:solidFill>
                <a:latin typeface="Georgia" pitchFamily="18" charset="0"/>
                <a:ea typeface="Tahoma" pitchFamily="34" charset="0"/>
                <a:cs typeface="Tahoma" pitchFamily="34" charset="0"/>
              </a:rPr>
              <a:t>Adam and Eve in the Garden</a:t>
            </a:r>
            <a:endParaRPr kumimoji="0" lang="en-US" sz="3800" b="0" i="0" u="none" strike="noStrike" kern="1200" cap="none" spc="0" normalizeH="0" baseline="0" noProof="0" dirty="0">
              <a:ln>
                <a:noFill/>
              </a:ln>
              <a:solidFill>
                <a:srgbClr val="FFC000"/>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purpose of life.jpg"/>
          <p:cNvPicPr>
            <a:picLocks noChangeAspect="1"/>
          </p:cNvPicPr>
          <p:nvPr/>
        </p:nvPicPr>
        <p:blipFill>
          <a:blip r:embed="rId2" cstate="print"/>
          <a:stretch>
            <a:fillRect/>
          </a:stretch>
        </p:blipFill>
        <p:spPr>
          <a:xfrm>
            <a:off x="9321" y="0"/>
            <a:ext cx="9134679" cy="5105400"/>
          </a:xfrm>
          <a:prstGeom prst="rect">
            <a:avLst/>
          </a:prstGeom>
        </p:spPr>
      </p:pic>
      <p:sp>
        <p:nvSpPr>
          <p:cNvPr id="5" name="Rectangle 4"/>
          <p:cNvSpPr/>
          <p:nvPr/>
        </p:nvSpPr>
        <p:spPr>
          <a:xfrm>
            <a:off x="0" y="0"/>
            <a:ext cx="9144000" cy="5105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solidFill>
            <a:schemeClr val="tx1">
              <a:alpha val="55000"/>
            </a:schemeClr>
          </a:solidFill>
        </p:spPr>
        <p:txBody>
          <a:bodyPr>
            <a:normAutofit fontScale="90000"/>
          </a:bodyPr>
          <a:lstStyle/>
          <a:p>
            <a:r>
              <a:rPr lang="en-US" dirty="0" smtClean="0"/>
              <a:t>Loving God is the most important thing we do..</a:t>
            </a:r>
            <a:endParaRPr lang="en-US" dirty="0"/>
          </a:p>
        </p:txBody>
      </p:sp>
      <p:sp>
        <p:nvSpPr>
          <p:cNvPr id="4" name="Content Placeholder 3"/>
          <p:cNvSpPr>
            <a:spLocks noGrp="1"/>
          </p:cNvSpPr>
          <p:nvPr>
            <p:ph idx="4294967295"/>
          </p:nvPr>
        </p:nvSpPr>
        <p:spPr>
          <a:xfrm>
            <a:off x="533400" y="4724400"/>
            <a:ext cx="8229600" cy="2133600"/>
          </a:xfrm>
          <a:solidFill>
            <a:schemeClr val="tx1">
              <a:alpha val="55000"/>
            </a:schemeClr>
          </a:solidFill>
        </p:spPr>
        <p:txBody>
          <a:bodyPr/>
          <a:lstStyle/>
          <a:p>
            <a:pPr>
              <a:lnSpc>
                <a:spcPts val="3400"/>
              </a:lnSpc>
            </a:pPr>
            <a:r>
              <a:rPr lang="en-US" dirty="0" smtClean="0"/>
              <a:t>2 Tim 3:4  last days men will be.. lovers of pleasure more than lovers of God</a:t>
            </a:r>
          </a:p>
          <a:p>
            <a:pPr>
              <a:lnSpc>
                <a:spcPts val="3400"/>
              </a:lnSpc>
            </a:pPr>
            <a:r>
              <a:rPr lang="en-US" dirty="0" smtClean="0"/>
              <a:t>1 </a:t>
            </a:r>
            <a:r>
              <a:rPr lang="en-US" dirty="0" err="1" smtClean="0"/>
              <a:t>Cor</a:t>
            </a:r>
            <a:r>
              <a:rPr lang="en-US" dirty="0" smtClean="0"/>
              <a:t> 16:22  If anyone does not love the Lord Jesus Christ, let him be accursed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2128</TotalTime>
  <Words>766</Words>
  <Application>Microsoft Office PowerPoint</Application>
  <PresentationFormat>On-screen Show (4:3)</PresentationFormat>
  <Paragraphs>67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Love the Lord Your God… With All Your Strength</vt:lpstr>
      <vt:lpstr>Meaning of life?</vt:lpstr>
      <vt:lpstr>Jesus asked question..</vt:lpstr>
      <vt:lpstr>Jesus debating..</vt:lpstr>
      <vt:lpstr>Jesus debating..</vt:lpstr>
      <vt:lpstr>Slide 6</vt:lpstr>
      <vt:lpstr>Using all your strength..</vt:lpstr>
      <vt:lpstr>We’re made to love God</vt:lpstr>
      <vt:lpstr>Loving God is the most important thing we do..</vt:lpstr>
      <vt:lpstr>God measures our love for Him..</vt:lpstr>
      <vt:lpstr>God measures our love for Him..</vt:lpstr>
      <vt:lpstr>Slide 12</vt:lpstr>
      <vt:lpstr>Means we can hardly wait for His return..</vt:lpstr>
      <vt:lpstr>Slide 14</vt:lpstr>
      <vt:lpstr>Slide 15</vt:lpstr>
      <vt:lpstr>Slide 16</vt:lpstr>
      <vt:lpstr>Slide 17</vt:lpstr>
      <vt:lpstr>Slide 18</vt:lpstr>
      <vt:lpstr>Slide 19</vt:lpstr>
      <vt:lpstr>Slide 20</vt:lpstr>
      <vt:lpstr>How God blesses those who love Him..</vt:lpstr>
      <vt:lpstr>How God blesses those who love Him..</vt:lpstr>
      <vt:lpstr>The reason why we love Him?..</vt:lpstr>
      <vt:lpstr>Love the Lord Your God… With All Your Strength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85</cp:revision>
  <dcterms:created xsi:type="dcterms:W3CDTF">2015-10-04T04:19:18Z</dcterms:created>
  <dcterms:modified xsi:type="dcterms:W3CDTF">2016-10-03T19:20:58Z</dcterms:modified>
</cp:coreProperties>
</file>