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360000"/>
    <a:srgbClr val="1D1D1D"/>
    <a:srgbClr val="474747"/>
    <a:srgbClr val="000000"/>
    <a:srgbClr val="0D1F35"/>
    <a:srgbClr val="2C2C2C"/>
    <a:srgbClr val="0094C8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  <a:solidFill>
            <a:schemeClr val="tx1">
              <a:alpha val="45000"/>
            </a:schemeClr>
          </a:solidFill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63880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400"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800"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sz="1800"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sz="1800"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1D1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ark-red-07.jpg"/>
          <p:cNvPicPr>
            <a:picLocks noChangeAspect="1"/>
          </p:cNvPicPr>
          <p:nvPr userDrawn="1"/>
        </p:nvPicPr>
        <p:blipFill>
          <a:blip r:embed="rId1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449763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 Everything Give Thank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381000"/>
            <a:ext cx="9144000" cy="56388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Thessalonians 5:13-18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to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Philippians 4:6-7Be anxious for nothing, but in everything by prayer and supplication, with thanksgiving, let your requests be made known to God; </a:t>
            </a:r>
            <a:r>
              <a:rPr lang="en-US" sz="3000" baseline="30000" dirty="0" smtClean="0"/>
              <a:t>7 </a:t>
            </a:r>
            <a:r>
              <a:rPr lang="en-US" sz="3000" dirty="0" smtClean="0"/>
              <a:t>and the peace of God, which surpasses all understanding, will guard your hearts and minds through Christ Jesus.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thankful heart..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Rooted in Christ .. Col 2:6-7</a:t>
            </a:r>
          </a:p>
          <a:p>
            <a:r>
              <a:rPr lang="en-US" dirty="0" smtClean="0"/>
              <a:t>Our effort with God .. Eph 5:20</a:t>
            </a:r>
          </a:p>
          <a:p>
            <a:r>
              <a:rPr lang="en-US" dirty="0" smtClean="0"/>
              <a:t>Begin and end day with thanksgiving.. Psalm 92:1-2</a:t>
            </a:r>
          </a:p>
          <a:p>
            <a:r>
              <a:rPr lang="en-US" dirty="0" smtClean="0"/>
              <a:t>List your blessings</a:t>
            </a:r>
          </a:p>
          <a:p>
            <a:r>
              <a:rPr lang="en-US" dirty="0" smtClean="0"/>
              <a:t>Devote time to prayer .. Col 4:2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 Everything Give Thank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381000"/>
            <a:ext cx="9144000" cy="56388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Thessalonians 5:13-18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04800"/>
            <a:ext cx="5410200" cy="1524000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 thankful..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Content Placeholder 3" descr="slide-8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7010400" y="5486400"/>
            <a:ext cx="1733212" cy="742101"/>
          </a:xfrm>
          <a:prstGeom prst="rect">
            <a:avLst/>
          </a:prstGeom>
          <a:solidFill>
            <a:schemeClr val="tx1">
              <a:alpha val="45000"/>
            </a:schemeClr>
          </a:solidFill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49763"/>
          </a:xfrm>
        </p:spPr>
        <p:txBody>
          <a:bodyPr/>
          <a:lstStyle/>
          <a:p>
            <a:r>
              <a:rPr lang="en-US" dirty="0" smtClean="0"/>
              <a:t>1 Thessalonians 5:16-18 Rejoice always </a:t>
            </a:r>
            <a:r>
              <a:rPr lang="en-US" baseline="30000" dirty="0" smtClean="0"/>
              <a:t>17 </a:t>
            </a:r>
            <a:r>
              <a:rPr lang="en-US" dirty="0" smtClean="0"/>
              <a:t>pray without ceasing, </a:t>
            </a:r>
            <a:r>
              <a:rPr lang="en-US" baseline="30000" dirty="0" smtClean="0"/>
              <a:t>18 </a:t>
            </a:r>
            <a:r>
              <a:rPr lang="en-US" dirty="0" smtClean="0">
                <a:solidFill>
                  <a:srgbClr val="FFC000"/>
                </a:solidFill>
              </a:rPr>
              <a:t>in everything give thanks</a:t>
            </a:r>
            <a:r>
              <a:rPr lang="en-US" dirty="0" smtClean="0"/>
              <a:t>; for this is the will of God in Christ Jesus for you.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with thanksgiving..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399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000" dirty="0" smtClean="0"/>
              <a:t>Psalm 100:4-5 </a:t>
            </a:r>
            <a:r>
              <a:rPr lang="en-US" sz="3000" dirty="0" smtClean="0">
                <a:solidFill>
                  <a:srgbClr val="FFC000"/>
                </a:solidFill>
              </a:rPr>
              <a:t>Enter into His gates with thanksgiving</a:t>
            </a:r>
            <a:r>
              <a:rPr lang="en-US" sz="3000" dirty="0" smtClean="0"/>
              <a:t>, </a:t>
            </a:r>
            <a:r>
              <a:rPr lang="en-US" sz="3000" i="1" dirty="0" smtClean="0"/>
              <a:t>and</a:t>
            </a:r>
            <a:r>
              <a:rPr lang="en-US" sz="3000" dirty="0" smtClean="0"/>
              <a:t> into His courts with praise. </a:t>
            </a:r>
            <a:r>
              <a:rPr lang="en-US" sz="3000" dirty="0" smtClean="0">
                <a:solidFill>
                  <a:srgbClr val="FFC000"/>
                </a:solidFill>
              </a:rPr>
              <a:t>Be thankful to Him</a:t>
            </a:r>
            <a:r>
              <a:rPr lang="en-US" sz="3000" dirty="0" smtClean="0"/>
              <a:t>, </a:t>
            </a:r>
            <a:r>
              <a:rPr lang="en-US" sz="3000" i="1" dirty="0" smtClean="0"/>
              <a:t>and</a:t>
            </a:r>
            <a:r>
              <a:rPr lang="en-US" sz="3000" dirty="0" smtClean="0"/>
              <a:t> bless His name. </a:t>
            </a:r>
            <a:r>
              <a:rPr lang="en-US" sz="3000" baseline="30000" dirty="0" smtClean="0"/>
              <a:t>5 </a:t>
            </a:r>
            <a:r>
              <a:rPr lang="en-US" sz="3000" dirty="0" smtClean="0"/>
              <a:t>For the </a:t>
            </a:r>
            <a:r>
              <a:rPr lang="en-US" sz="3000" cap="small" dirty="0" smtClean="0"/>
              <a:t>Lord</a:t>
            </a:r>
            <a:r>
              <a:rPr lang="en-US" sz="3000" dirty="0" smtClean="0"/>
              <a:t> </a:t>
            </a:r>
            <a:r>
              <a:rPr lang="en-US" sz="3000" i="1" dirty="0" smtClean="0"/>
              <a:t>is</a:t>
            </a:r>
            <a:r>
              <a:rPr lang="en-US" sz="3000" dirty="0" smtClean="0"/>
              <a:t> good; His mercy </a:t>
            </a:r>
            <a:r>
              <a:rPr lang="en-US" sz="3000" i="1" dirty="0" smtClean="0"/>
              <a:t>is</a:t>
            </a:r>
            <a:r>
              <a:rPr lang="en-US" sz="3000" dirty="0" smtClean="0"/>
              <a:t> </a:t>
            </a:r>
            <a:r>
              <a:rPr lang="en-US" sz="3000" dirty="0" err="1" smtClean="0"/>
              <a:t>everlast-ing</a:t>
            </a:r>
            <a:r>
              <a:rPr lang="en-US" sz="3000" dirty="0" smtClean="0"/>
              <a:t>, and His truth </a:t>
            </a:r>
            <a:r>
              <a:rPr lang="en-US" sz="3000" i="1" dirty="0" smtClean="0"/>
              <a:t>endures</a:t>
            </a:r>
            <a:r>
              <a:rPr lang="en-US" sz="3000" dirty="0" smtClean="0"/>
              <a:t> to all generations</a:t>
            </a:r>
            <a:endParaRPr lang="en-US" sz="3000" dirty="0"/>
          </a:p>
        </p:txBody>
      </p:sp>
      <p:pic>
        <p:nvPicPr>
          <p:cNvPr id="4" name="Picture 3" descr="psalm-100-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5257800" y="4191000"/>
            <a:ext cx="3102864" cy="2039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86400" cy="1143000"/>
          </a:xfrm>
        </p:spPr>
        <p:txBody>
          <a:bodyPr/>
          <a:lstStyle/>
          <a:p>
            <a:r>
              <a:rPr lang="en-US" dirty="0" smtClean="0"/>
              <a:t>Honoring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1:21 </a:t>
            </a:r>
            <a:r>
              <a:rPr lang="en-US" baseline="30000" dirty="0" smtClean="0"/>
              <a:t> </a:t>
            </a:r>
            <a:r>
              <a:rPr lang="en-US" dirty="0" smtClean="0"/>
              <a:t>because, although they knew God, </a:t>
            </a:r>
            <a:r>
              <a:rPr lang="en-US" dirty="0" smtClean="0">
                <a:solidFill>
                  <a:srgbClr val="FFC000"/>
                </a:solidFill>
              </a:rPr>
              <a:t>they did not glorify </a:t>
            </a:r>
            <a:r>
              <a:rPr lang="en-US" i="1" dirty="0" smtClean="0">
                <a:solidFill>
                  <a:srgbClr val="FFC000"/>
                </a:solidFill>
              </a:rPr>
              <a:t>Him</a:t>
            </a:r>
            <a:r>
              <a:rPr lang="en-US" dirty="0" smtClean="0">
                <a:solidFill>
                  <a:srgbClr val="FFC000"/>
                </a:solidFill>
              </a:rPr>
              <a:t> as God, nor were thankful</a:t>
            </a:r>
            <a:r>
              <a:rPr lang="en-US" dirty="0" smtClean="0"/>
              <a:t>, but became futile in their thoughts, and their foolish hearts were darkened.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ankf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191000"/>
            <a:ext cx="14605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God to bring good..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199"/>
          </a:xfrm>
        </p:spPr>
        <p:txBody>
          <a:bodyPr/>
          <a:lstStyle/>
          <a:p>
            <a:r>
              <a:rPr lang="en-US" dirty="0" smtClean="0"/>
              <a:t>Romans 8:28 And we know that all things work together for good to those who love God, to those who are the called according to </a:t>
            </a:r>
            <a:r>
              <a:rPr lang="en-US" i="1" dirty="0" smtClean="0"/>
              <a:t>His</a:t>
            </a:r>
            <a:r>
              <a:rPr lang="en-US" dirty="0" smtClean="0"/>
              <a:t> purpose.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5562600" cy="1143000"/>
          </a:xfrm>
        </p:spPr>
        <p:txBody>
          <a:bodyPr/>
          <a:lstStyle/>
          <a:p>
            <a:r>
              <a:rPr lang="en-US" dirty="0" smtClean="0"/>
              <a:t>Make it a habit..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44976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000" dirty="0" smtClean="0"/>
              <a:t>Daniel 6:10 </a:t>
            </a:r>
            <a:r>
              <a:rPr lang="en-US" sz="3000" baseline="30000" dirty="0" smtClean="0"/>
              <a:t> </a:t>
            </a:r>
            <a:r>
              <a:rPr lang="en-US" sz="3000" dirty="0" smtClean="0"/>
              <a:t>Now when Daniel knew that the writing was signed, he went home. And in his upper room, with his windows open toward Jerusalem, </a:t>
            </a:r>
            <a:r>
              <a:rPr lang="en-US" sz="3000" dirty="0" smtClean="0">
                <a:solidFill>
                  <a:srgbClr val="FFC000"/>
                </a:solidFill>
              </a:rPr>
              <a:t>he knelt down on his knees three times that day</a:t>
            </a:r>
            <a:r>
              <a:rPr lang="en-US" sz="3000" dirty="0" smtClean="0"/>
              <a:t>, and </a:t>
            </a:r>
            <a:r>
              <a:rPr lang="en-US" sz="3000" dirty="0" smtClean="0">
                <a:solidFill>
                  <a:srgbClr val="FFC000"/>
                </a:solidFill>
              </a:rPr>
              <a:t>prayed and gave thanks before his God, as was his custom since early days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Overflowing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78363"/>
          </a:xfrm>
        </p:spPr>
        <p:txBody>
          <a:bodyPr/>
          <a:lstStyle/>
          <a:p>
            <a:r>
              <a:rPr lang="en-US" sz="3000" dirty="0" smtClean="0"/>
              <a:t>Colossians 2:6-7 As you therefore have received Christ Jesus the Lord, so walk in Him, </a:t>
            </a:r>
            <a:r>
              <a:rPr lang="en-US" sz="3000" baseline="30000" dirty="0" smtClean="0"/>
              <a:t>7 </a:t>
            </a:r>
            <a:r>
              <a:rPr lang="en-US" sz="3000" dirty="0" smtClean="0"/>
              <a:t>rooted and built up in Him and established in the faith, as you have been taught, </a:t>
            </a:r>
            <a:r>
              <a:rPr lang="en-US" sz="3000" dirty="0" smtClean="0">
                <a:solidFill>
                  <a:srgbClr val="FFC000"/>
                </a:solidFill>
              </a:rPr>
              <a:t>abounding in it</a:t>
            </a:r>
            <a:r>
              <a:rPr lang="en-US" sz="3000" baseline="30000" dirty="0" smtClean="0">
                <a:solidFill>
                  <a:srgbClr val="FFC000"/>
                </a:solidFill>
              </a:rPr>
              <a:t> </a:t>
            </a:r>
            <a:r>
              <a:rPr lang="en-US" sz="3000" dirty="0" smtClean="0">
                <a:solidFill>
                  <a:srgbClr val="FFC000"/>
                </a:solidFill>
              </a:rPr>
              <a:t>with thanksgiving</a:t>
            </a:r>
            <a:r>
              <a:rPr lang="en-US" sz="3000" dirty="0" smtClean="0"/>
              <a:t>.</a:t>
            </a:r>
          </a:p>
          <a:p>
            <a:r>
              <a:rPr lang="en-US" sz="3200" dirty="0" smtClean="0"/>
              <a:t>2 </a:t>
            </a:r>
            <a:r>
              <a:rPr lang="en-US" sz="3200" dirty="0" err="1" smtClean="0"/>
              <a:t>Cor</a:t>
            </a:r>
            <a:r>
              <a:rPr lang="en-US" sz="3200" dirty="0" smtClean="0"/>
              <a:t> 9:11 while </a:t>
            </a:r>
            <a:r>
              <a:rPr lang="en-US" sz="3200" i="1" dirty="0" smtClean="0"/>
              <a:t>you are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enriched in everything </a:t>
            </a:r>
            <a:r>
              <a:rPr lang="en-US" sz="3200" dirty="0" smtClean="0"/>
              <a:t>for all liberality, which </a:t>
            </a:r>
            <a:r>
              <a:rPr lang="en-US" sz="3200" dirty="0" smtClean="0">
                <a:solidFill>
                  <a:srgbClr val="FFC000"/>
                </a:solidFill>
              </a:rPr>
              <a:t>causes thanksgiving </a:t>
            </a:r>
            <a:r>
              <a:rPr lang="en-US" sz="3200" dirty="0" smtClean="0"/>
              <a:t>through us to God.</a:t>
            </a:r>
          </a:p>
          <a:p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everything..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Colossians 3:15-17 And let the peace of God rule in your hearts, to which also you were called in one body; and </a:t>
            </a:r>
            <a:r>
              <a:rPr lang="en-US" sz="3000" dirty="0" smtClean="0">
                <a:solidFill>
                  <a:srgbClr val="FFC000"/>
                </a:solidFill>
              </a:rPr>
              <a:t>be thankful</a:t>
            </a:r>
            <a:r>
              <a:rPr lang="en-US" sz="3000" dirty="0" smtClean="0"/>
              <a:t>. </a:t>
            </a:r>
            <a:r>
              <a:rPr lang="en-US" sz="3200" baseline="30000" dirty="0" smtClean="0"/>
              <a:t>17 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C000"/>
                </a:solidFill>
              </a:rPr>
              <a:t>whatever you do in word or deed</a:t>
            </a:r>
            <a:r>
              <a:rPr lang="en-US" sz="3200" dirty="0" smtClean="0"/>
              <a:t>, </a:t>
            </a:r>
            <a:r>
              <a:rPr lang="en-US" sz="3200" i="1" dirty="0" smtClean="0"/>
              <a:t>do</a:t>
            </a:r>
            <a:r>
              <a:rPr lang="en-US" sz="3200" dirty="0" smtClean="0"/>
              <a:t> all in the name of the Lord Jesus, </a:t>
            </a:r>
            <a:r>
              <a:rPr lang="en-US" sz="3200" dirty="0" smtClean="0">
                <a:solidFill>
                  <a:srgbClr val="FFC000"/>
                </a:solidFill>
              </a:rPr>
              <a:t>giving thanks </a:t>
            </a:r>
            <a:r>
              <a:rPr lang="en-US" sz="3200" dirty="0" smtClean="0"/>
              <a:t>to God the Father through Him.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hinder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Doubt (that God can be trusted)</a:t>
            </a:r>
          </a:p>
          <a:p>
            <a:r>
              <a:rPr lang="en-US" dirty="0" smtClean="0"/>
              <a:t>Selfishness (not being content)</a:t>
            </a:r>
          </a:p>
          <a:p>
            <a:r>
              <a:rPr lang="en-US" dirty="0" smtClean="0"/>
              <a:t>Worldliness (love of the world)</a:t>
            </a:r>
          </a:p>
          <a:p>
            <a:r>
              <a:rPr lang="en-US" dirty="0" smtClean="0"/>
              <a:t>A critical spirit (negative sour attitude)</a:t>
            </a:r>
          </a:p>
          <a:p>
            <a:r>
              <a:rPr lang="en-US" dirty="0" smtClean="0"/>
              <a:t>Impatience (I want it now)</a:t>
            </a:r>
          </a:p>
          <a:p>
            <a:r>
              <a:rPr lang="en-US" dirty="0" smtClean="0"/>
              <a:t>Spiritual coldness (lack of zeal)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260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Be thankful..</vt:lpstr>
      <vt:lpstr>Enter with thanksgiving..</vt:lpstr>
      <vt:lpstr>Honoring God..</vt:lpstr>
      <vt:lpstr>Allow God to bring good..</vt:lpstr>
      <vt:lpstr>Make it a habit..</vt:lpstr>
      <vt:lpstr>Overflowing ..</vt:lpstr>
      <vt:lpstr>In everything..</vt:lpstr>
      <vt:lpstr>Things that hinder us..</vt:lpstr>
      <vt:lpstr>Give it to God..</vt:lpstr>
      <vt:lpstr>A thankful heart..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332</cp:revision>
  <dcterms:created xsi:type="dcterms:W3CDTF">2011-02-15T07:29:10Z</dcterms:created>
  <dcterms:modified xsi:type="dcterms:W3CDTF">2016-12-02T06:45:51Z</dcterms:modified>
</cp:coreProperties>
</file>