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3300"/>
    <a:srgbClr val="BCB48A"/>
    <a:srgbClr val="B1A777"/>
    <a:srgbClr val="B9B085"/>
    <a:srgbClr val="A79C65"/>
    <a:srgbClr val="B4AD82"/>
    <a:srgbClr val="A19863"/>
    <a:srgbClr val="B6AD80"/>
    <a:srgbClr val="BFB1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2" autoAdjust="0"/>
    <p:restoredTop sz="94660"/>
  </p:normalViewPr>
  <p:slideViewPr>
    <p:cSldViewPr>
      <p:cViewPr varScale="1">
        <p:scale>
          <a:sx n="100" d="100"/>
          <a:sy n="100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3682-DD90-4EB4-B93F-B6A2BA114C50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A80E-5FB8-4153-ADF1-7B0A3A70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7A80E-5FB8-4153-ADF1-7B0A3A7056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7A80E-5FB8-4153-ADF1-7B0A3A7056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685800"/>
            <a:ext cx="7772400" cy="10668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150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rk-blue-background 02.jpg"/>
          <p:cNvPicPr>
            <a:picLocks noChangeAspect="1"/>
          </p:cNvPicPr>
          <p:nvPr userDrawn="1"/>
        </p:nvPicPr>
        <p:blipFill>
          <a:blip r:embed="rId9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-2" y="0"/>
            <a:ext cx="9144002" cy="6857963"/>
          </a:xfrm>
          <a:prstGeom prst="rect">
            <a:avLst/>
          </a:prstGeom>
        </p:spPr>
      </p:pic>
      <p:pic>
        <p:nvPicPr>
          <p:cNvPr id="5" name="Picture 4" descr="dark-red-wallpaper.jpg"/>
          <p:cNvPicPr>
            <a:picLocks noChangeAspect="1"/>
          </p:cNvPicPr>
          <p:nvPr userDrawn="1"/>
        </p:nvPicPr>
        <p:blipFill>
          <a:blip r:embed="rId10" cstate="print">
            <a:lum bright="-2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FFC000"/>
          </a:solidFill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0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Coincidence or </a:t>
            </a:r>
            <a:r>
              <a:rPr lang="en-US" sz="4400" dirty="0" err="1" smtClean="0"/>
              <a:t>Godincidence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762000"/>
          </a:xfrm>
        </p:spPr>
        <p:txBody>
          <a:bodyPr/>
          <a:lstStyle/>
          <a:p>
            <a:r>
              <a:rPr lang="en-US" dirty="0" smtClean="0"/>
              <a:t>Luke 10:30-36</a:t>
            </a:r>
            <a:endParaRPr lang="en-US" dirty="0"/>
          </a:p>
        </p:txBody>
      </p:sp>
      <p:pic>
        <p:nvPicPr>
          <p:cNvPr id="5" name="Picture 4" descr="toss of dice.jpg"/>
          <p:cNvPicPr>
            <a:picLocks noChangeAspect="1"/>
          </p:cNvPicPr>
          <p:nvPr/>
        </p:nvPicPr>
        <p:blipFill>
          <a:blip r:embed="rId3" cstate="print">
            <a:lum bright="-15000" contrast="10000"/>
          </a:blip>
          <a:srcRect b="7646"/>
          <a:stretch>
            <a:fillRect/>
          </a:stretch>
        </p:blipFill>
        <p:spPr>
          <a:xfrm>
            <a:off x="2819400" y="3429000"/>
            <a:ext cx="3633208" cy="2077949"/>
          </a:xfrm>
          <a:prstGeom prst="rect">
            <a:avLst/>
          </a:prstGeom>
        </p:spPr>
      </p:pic>
      <p:pic>
        <p:nvPicPr>
          <p:cNvPr id="7" name="Picture 6" descr="good-samaritan-background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t="25068"/>
          <a:stretch>
            <a:fillRect/>
          </a:stretch>
        </p:blipFill>
        <p:spPr>
          <a:xfrm>
            <a:off x="0" y="1600200"/>
            <a:ext cx="914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 gleaning in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382000" cy="190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Ruth 2:3 </a:t>
            </a:r>
            <a:r>
              <a:rPr lang="en-US" dirty="0" smtClean="0"/>
              <a:t>Then she left, and went and gleaned in the field after the reapers. And </a:t>
            </a:r>
            <a:r>
              <a:rPr lang="en-US" dirty="0" smtClean="0">
                <a:solidFill>
                  <a:srgbClr val="FFC000"/>
                </a:solidFill>
              </a:rPr>
              <a:t>she happened to come to the part of the field </a:t>
            </a:r>
            <a:r>
              <a:rPr lang="en-US" i="1" dirty="0" smtClean="0">
                <a:solidFill>
                  <a:srgbClr val="FFC000"/>
                </a:solidFill>
              </a:rPr>
              <a:t>belonging</a:t>
            </a:r>
            <a:r>
              <a:rPr lang="en-US" dirty="0" smtClean="0">
                <a:solidFill>
                  <a:srgbClr val="FFC000"/>
                </a:solidFill>
              </a:rPr>
              <a:t> to Boaz</a:t>
            </a:r>
            <a:r>
              <a:rPr lang="en-US" dirty="0" smtClean="0"/>
              <a:t>, who </a:t>
            </a:r>
            <a:r>
              <a:rPr lang="en-US" i="1" dirty="0" smtClean="0"/>
              <a:t>was</a:t>
            </a:r>
            <a:r>
              <a:rPr lang="en-US" dirty="0" smtClean="0"/>
              <a:t> of the family of </a:t>
            </a:r>
            <a:r>
              <a:rPr lang="en-US" dirty="0" err="1" smtClean="0"/>
              <a:t>Elimelech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Ruth in Boaz 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4478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of Esther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Esther 4:14 </a:t>
            </a:r>
            <a:r>
              <a:rPr lang="en-US" dirty="0" smtClean="0"/>
              <a:t>if you remain completely silent at this time, relief and deliverance will arise for the Jews from another place, but you and your father’s house will perish. Yet </a:t>
            </a:r>
            <a:r>
              <a:rPr lang="en-US" dirty="0" smtClean="0">
                <a:solidFill>
                  <a:srgbClr val="FFC000"/>
                </a:solidFill>
              </a:rPr>
              <a:t>who knows whether you have come to the kingdom for </a:t>
            </a:r>
            <a:r>
              <a:rPr lang="en-US" i="1" dirty="0" smtClean="0">
                <a:solidFill>
                  <a:srgbClr val="FFC000"/>
                </a:solidFill>
              </a:rPr>
              <a:t>such</a:t>
            </a:r>
            <a:r>
              <a:rPr lang="en-US" dirty="0" smtClean="0">
                <a:solidFill>
                  <a:srgbClr val="FFC000"/>
                </a:solidFill>
              </a:rPr>
              <a:t> a time as this</a:t>
            </a:r>
            <a:r>
              <a:rPr lang="en-US" dirty="0" smtClean="0"/>
              <a:t>?”</a:t>
            </a:r>
            <a:endParaRPr lang="en-US" dirty="0"/>
          </a:p>
        </p:txBody>
      </p:sp>
      <p:pic>
        <p:nvPicPr>
          <p:cNvPr id="6" name="Content Placeholder 3" descr="Queen Es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219200"/>
            <a:ext cx="3886200" cy="257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Apostle Paul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667000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Rom 1:11 </a:t>
            </a:r>
            <a:r>
              <a:rPr lang="en-US" baseline="30000" dirty="0" smtClean="0"/>
              <a:t>11 </a:t>
            </a:r>
            <a:r>
              <a:rPr lang="en-US" dirty="0" smtClean="0"/>
              <a:t>For I long to see you, that I may impart to you some spiritual gift, so that you may be established— </a:t>
            </a:r>
            <a:r>
              <a:rPr lang="en-US" baseline="30000" dirty="0" smtClean="0"/>
              <a:t>12 </a:t>
            </a:r>
            <a:r>
              <a:rPr lang="en-US" dirty="0" smtClean="0"/>
              <a:t>that is, that I may be encouraged together with you by the mutual faith both of you and me.</a:t>
            </a:r>
          </a:p>
          <a:p>
            <a:endParaRPr lang="en-US" dirty="0"/>
          </a:p>
        </p:txBody>
      </p:sp>
      <p:pic>
        <p:nvPicPr>
          <p:cNvPr id="7" name="Picture 6" descr="Paul_Jean_Clays_-_The_Day_after_the_Shipwr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3902049" cy="230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ie in hos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657600" cy="2743200"/>
          </a:xfrm>
          <a:prstGeom prst="rect">
            <a:avLst/>
          </a:prstGeom>
        </p:spPr>
      </p:pic>
      <p:pic>
        <p:nvPicPr>
          <p:cNvPr id="3" name="Picture 2" descr="hospital win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4038600" cy="274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Children’s Hospital 2009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676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0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Coincidence or </a:t>
            </a:r>
            <a:r>
              <a:rPr lang="en-US" sz="4400" dirty="0" err="1" smtClean="0"/>
              <a:t>Godincidence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762000"/>
          </a:xfrm>
        </p:spPr>
        <p:txBody>
          <a:bodyPr/>
          <a:lstStyle/>
          <a:p>
            <a:r>
              <a:rPr lang="en-US" dirty="0" smtClean="0"/>
              <a:t>Luke 10:30-36</a:t>
            </a:r>
            <a:endParaRPr lang="en-US" dirty="0"/>
          </a:p>
        </p:txBody>
      </p:sp>
      <p:pic>
        <p:nvPicPr>
          <p:cNvPr id="5" name="Picture 4" descr="toss of dice.jpg"/>
          <p:cNvPicPr>
            <a:picLocks noChangeAspect="1"/>
          </p:cNvPicPr>
          <p:nvPr/>
        </p:nvPicPr>
        <p:blipFill>
          <a:blip r:embed="rId3" cstate="print">
            <a:lum bright="-15000" contrast="10000"/>
          </a:blip>
          <a:srcRect b="7646"/>
          <a:stretch>
            <a:fillRect/>
          </a:stretch>
        </p:blipFill>
        <p:spPr>
          <a:xfrm>
            <a:off x="2819400" y="3429000"/>
            <a:ext cx="3633208" cy="2077949"/>
          </a:xfrm>
          <a:prstGeom prst="rect">
            <a:avLst/>
          </a:prstGeom>
        </p:spPr>
      </p:pic>
      <p:pic>
        <p:nvPicPr>
          <p:cNvPr id="7" name="Picture 6" descr="good-samaritan-background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t="25068"/>
          <a:stretch>
            <a:fillRect/>
          </a:stretch>
        </p:blipFill>
        <p:spPr>
          <a:xfrm>
            <a:off x="0" y="1600200"/>
            <a:ext cx="9144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chance..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534400" cy="2895600"/>
          </a:xfrm>
        </p:spPr>
        <p:txBody>
          <a:bodyPr>
            <a:normAutofit/>
          </a:bodyPr>
          <a:lstStyle/>
          <a:p>
            <a:pPr marL="182880" indent="-182880">
              <a:lnSpc>
                <a:spcPts val="2800"/>
              </a:lnSpc>
            </a:pPr>
            <a:r>
              <a:rPr lang="en-US" sz="3000" dirty="0" smtClean="0"/>
              <a:t>31 Now </a:t>
            </a:r>
            <a:r>
              <a:rPr lang="en-US" sz="3000" dirty="0" smtClean="0">
                <a:solidFill>
                  <a:srgbClr val="FFC000"/>
                </a:solidFill>
              </a:rPr>
              <a:t>by chance </a:t>
            </a:r>
            <a:r>
              <a:rPr lang="en-US" sz="3000" dirty="0" smtClean="0"/>
              <a:t>a certain priest came down that road. And when he saw him, he passed by on the other side. 32 Likewise a Levite, when he arrived at the place, came and looked, and passed by on the other side. 33 But a certain Samaritan, as he journeyed, came where he was. And when he saw him, he had compassion. </a:t>
            </a:r>
          </a:p>
          <a:p>
            <a:endParaRPr lang="en-US" dirty="0"/>
          </a:p>
        </p:txBody>
      </p:sp>
      <p:pic>
        <p:nvPicPr>
          <p:cNvPr id="4" name="Picture 3" descr="Samar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295400"/>
            <a:ext cx="409575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33600"/>
          </a:xfrm>
        </p:spPr>
        <p:txBody>
          <a:bodyPr/>
          <a:lstStyle/>
          <a:p>
            <a:r>
              <a:rPr lang="en-US" dirty="0" smtClean="0"/>
              <a:t>The condition of happening at the same time; exact correspondence in nature, character, result, or circumstances..</a:t>
            </a:r>
            <a:endParaRPr lang="en-US" dirty="0"/>
          </a:p>
        </p:txBody>
      </p:sp>
      <p:pic>
        <p:nvPicPr>
          <p:cNvPr id="6" name="Content Placeholder 3" descr="toss of 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295400"/>
            <a:ext cx="3429000" cy="22792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nge-history-facts-12-638.jpg"/>
          <p:cNvPicPr>
            <a:picLocks noChangeAspect="1"/>
          </p:cNvPicPr>
          <p:nvPr/>
        </p:nvPicPr>
        <p:blipFill>
          <a:blip r:embed="rId2" cstate="print"/>
          <a:srcRect b="3214"/>
          <a:stretch>
            <a:fillRect/>
          </a:stretch>
        </p:blipFill>
        <p:spPr>
          <a:xfrm>
            <a:off x="533400" y="228600"/>
            <a:ext cx="8102600" cy="5506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Georgia" pitchFamily="18" charset="0"/>
              </a:rPr>
              <a:t>Both died July 4, 1826</a:t>
            </a:r>
            <a:endParaRPr lang="en-US" sz="2800" dirty="0">
              <a:solidFill>
                <a:srgbClr val="FFC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ms-mark-twain-det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5867400" cy="2933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Twain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81200"/>
          </a:xfrm>
        </p:spPr>
        <p:txBody>
          <a:bodyPr/>
          <a:lstStyle/>
          <a:p>
            <a:r>
              <a:rPr lang="en-US" dirty="0" smtClean="0"/>
              <a:t>Born on the day of the appearance of Halley’s Comet in 1835 and died on the day of its next appearance in 1910..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</a:t>
            </a:r>
            <a:endParaRPr lang="en-US" dirty="0"/>
          </a:p>
        </p:txBody>
      </p:sp>
      <p:pic>
        <p:nvPicPr>
          <p:cNvPr id="6" name="Content Placeholder 3" descr="Coat of L Frank Ba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323"/>
            <a:ext cx="3374756" cy="253413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19200"/>
          </a:xfrm>
        </p:spPr>
        <p:txBody>
          <a:bodyPr/>
          <a:lstStyle/>
          <a:p>
            <a:r>
              <a:rPr lang="en-US" dirty="0" smtClean="0"/>
              <a:t>The wizard’s coat worn by actor Frank Morgan…</a:t>
            </a:r>
            <a:endParaRPr lang="en-US" dirty="0"/>
          </a:p>
        </p:txBody>
      </p:sp>
      <p:pic>
        <p:nvPicPr>
          <p:cNvPr id="9" name="Content Placeholder 6" descr="WIZARD C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3454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bow-facepaint.jpg"/>
          <p:cNvPicPr>
            <a:picLocks noChangeAspect="1"/>
          </p:cNvPicPr>
          <p:nvPr/>
        </p:nvPicPr>
        <p:blipFill>
          <a:blip r:embed="rId2" cstate="print"/>
          <a:srcRect l="15820" r="8789"/>
          <a:stretch>
            <a:fillRect/>
          </a:stretch>
        </p:blipFill>
        <p:spPr>
          <a:xfrm>
            <a:off x="0" y="1600200"/>
            <a:ext cx="2994924" cy="2226806"/>
          </a:xfrm>
          <a:prstGeom prst="rect">
            <a:avLst/>
          </a:prstGeom>
        </p:spPr>
      </p:pic>
      <p:pic>
        <p:nvPicPr>
          <p:cNvPr id="3" name="Picture 2" descr="tim-tebow.jpg"/>
          <p:cNvPicPr>
            <a:picLocks noChangeAspect="1"/>
          </p:cNvPicPr>
          <p:nvPr/>
        </p:nvPicPr>
        <p:blipFill>
          <a:blip r:embed="rId3" cstate="print"/>
          <a:srcRect l="10667" r="6667"/>
          <a:stretch>
            <a:fillRect/>
          </a:stretch>
        </p:blipFill>
        <p:spPr>
          <a:xfrm>
            <a:off x="2971800" y="1600200"/>
            <a:ext cx="2751551" cy="2209799"/>
          </a:xfrm>
          <a:prstGeom prst="rect">
            <a:avLst/>
          </a:prstGeom>
        </p:spPr>
      </p:pic>
      <p:pic>
        <p:nvPicPr>
          <p:cNvPr id="4" name="Picture 3" descr="Tim Tebow overtime TD p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600199"/>
            <a:ext cx="3429000" cy="22098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 </a:t>
            </a:r>
            <a:r>
              <a:rPr lang="en-US" dirty="0" err="1" smtClean="0"/>
              <a:t>Tebow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057400"/>
          </a:xfrm>
        </p:spPr>
        <p:txBody>
          <a:bodyPr/>
          <a:lstStyle/>
          <a:p>
            <a:r>
              <a:rPr lang="en-US" dirty="0" smtClean="0"/>
              <a:t>NCAA championship … Jan 9, 2009</a:t>
            </a:r>
          </a:p>
          <a:p>
            <a:r>
              <a:rPr lang="en-US" dirty="0" smtClean="0"/>
              <a:t>NFL Playoff game…  Jan 9, 2012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coincidence in your life as a Christian?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sz="3000" dirty="0" smtClean="0">
                <a:solidFill>
                  <a:srgbClr val="FFC000"/>
                </a:solidFill>
              </a:rPr>
              <a:t>Eph 1:11 </a:t>
            </a:r>
            <a:r>
              <a:rPr lang="en-US" sz="3000" dirty="0" smtClean="0"/>
              <a:t>In Him also we have obtained an inheritance, being predestined according to the purpose of Him who works all things according to the counsel of His will..</a:t>
            </a:r>
          </a:p>
          <a:p>
            <a:pPr>
              <a:lnSpc>
                <a:spcPts val="3000"/>
              </a:lnSpc>
            </a:pPr>
            <a:r>
              <a:rPr lang="en-US" sz="3000" dirty="0" smtClean="0">
                <a:solidFill>
                  <a:srgbClr val="FFC000"/>
                </a:solidFill>
              </a:rPr>
              <a:t>Psalm 33:11 </a:t>
            </a:r>
            <a:r>
              <a:rPr lang="en-US" sz="3200" dirty="0" smtClean="0"/>
              <a:t>The counsel of the </a:t>
            </a:r>
            <a:r>
              <a:rPr lang="en-US" sz="3200" cap="small" dirty="0" smtClean="0"/>
              <a:t>Lord</a:t>
            </a:r>
            <a:r>
              <a:rPr lang="en-US" sz="3200" dirty="0" smtClean="0"/>
              <a:t> stands forever, The plans of His heart to all generations.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Rom 8:28 </a:t>
            </a:r>
            <a:r>
              <a:rPr lang="en-US" sz="3200" dirty="0" smtClean="0"/>
              <a:t>all things work together for good to those who love God, to those who are the called according to </a:t>
            </a:r>
            <a:r>
              <a:rPr lang="en-US" sz="3200" i="1" dirty="0" smtClean="0"/>
              <a:t>His</a:t>
            </a:r>
            <a:r>
              <a:rPr lang="en-US" sz="3200" dirty="0" smtClean="0"/>
              <a:t> purpose.</a:t>
            </a:r>
          </a:p>
          <a:p>
            <a:pPr>
              <a:lnSpc>
                <a:spcPts val="3000"/>
              </a:lnSpc>
            </a:pPr>
            <a:endParaRPr lang="en-US" sz="3200" dirty="0" smtClean="0"/>
          </a:p>
          <a:p>
            <a:pPr>
              <a:lnSpc>
                <a:spcPts val="3000"/>
              </a:lnSpc>
            </a:pPr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3820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Exodus 2:5 </a:t>
            </a:r>
            <a:r>
              <a:rPr lang="en-US" dirty="0" smtClean="0"/>
              <a:t>then </a:t>
            </a:r>
            <a:r>
              <a:rPr lang="en-US" dirty="0" smtClean="0">
                <a:solidFill>
                  <a:srgbClr val="FFC000"/>
                </a:solidFill>
              </a:rPr>
              <a:t>the daughter of Pharaoh came down to bathe at the river</a:t>
            </a:r>
            <a:r>
              <a:rPr lang="en-US" dirty="0" smtClean="0"/>
              <a:t>. And her maidens walked along the riverside; and when she saw the ark among the reeds, she sent her maid to get it.</a:t>
            </a:r>
            <a:endParaRPr lang="en-US" dirty="0"/>
          </a:p>
        </p:txBody>
      </p:sp>
      <p:pic>
        <p:nvPicPr>
          <p:cNvPr id="4" name="Picture 3" descr="blog-moses-f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371600"/>
            <a:ext cx="3534044" cy="26708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406</Words>
  <Application>Microsoft Office PowerPoint</Application>
  <PresentationFormat>On-screen Show (4:3)</PresentationFormat>
  <Paragraphs>32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Coincidence or Godincidence</vt:lpstr>
      <vt:lpstr>By chance..</vt:lpstr>
      <vt:lpstr>Coincidence</vt:lpstr>
      <vt:lpstr>Slide 4</vt:lpstr>
      <vt:lpstr>Mark Twain</vt:lpstr>
      <vt:lpstr>Wizard of Oz</vt:lpstr>
      <vt:lpstr>Tim Tebow </vt:lpstr>
      <vt:lpstr>Is there coincidence in your life as a Christian?</vt:lpstr>
      <vt:lpstr>Birth of Moses</vt:lpstr>
      <vt:lpstr>Ruth gleaning in field</vt:lpstr>
      <vt:lpstr>Book of Esther</vt:lpstr>
      <vt:lpstr>Apostle Paul</vt:lpstr>
      <vt:lpstr>Children’s Hospital 2009</vt:lpstr>
      <vt:lpstr>Coincidence or Godincidence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</cp:revision>
  <dcterms:created xsi:type="dcterms:W3CDTF">2015-10-04T04:19:18Z</dcterms:created>
  <dcterms:modified xsi:type="dcterms:W3CDTF">2016-12-19T17:51:57Z</dcterms:modified>
</cp:coreProperties>
</file>