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5" r:id="rId3"/>
    <p:sldId id="276" r:id="rId4"/>
    <p:sldId id="277" r:id="rId5"/>
    <p:sldId id="278" r:id="rId6"/>
    <p:sldId id="279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48A"/>
    <a:srgbClr val="B1A777"/>
    <a:srgbClr val="B9B085"/>
    <a:srgbClr val="A79C65"/>
    <a:srgbClr val="B4AD82"/>
    <a:srgbClr val="A19863"/>
    <a:srgbClr val="B6AD80"/>
    <a:srgbClr val="BFB1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2" autoAdjust="0"/>
    <p:restoredTop sz="94660"/>
  </p:normalViewPr>
  <p:slideViewPr>
    <p:cSldViewPr>
      <p:cViewPr varScale="1">
        <p:scale>
          <a:sx n="100" d="100"/>
          <a:sy n="100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7A657-9ABD-46EB-B458-4B3C3643596B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1C70F-EE56-4C10-AC76-0504965C0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1C70F-EE56-4C10-AC76-0504965C014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1C70F-EE56-4C10-AC76-0504965C014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6858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150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7963"/>
          </a:xfrm>
          <a:prstGeom prst="rect">
            <a:avLst/>
          </a:prstGeom>
        </p:spPr>
      </p:pic>
      <p:pic>
        <p:nvPicPr>
          <p:cNvPr id="5" name="Picture 4" descr="loneliness 04.jpg"/>
          <p:cNvPicPr>
            <a:picLocks noChangeAspect="1"/>
          </p:cNvPicPr>
          <p:nvPr userDrawn="1"/>
        </p:nvPicPr>
        <p:blipFill>
          <a:blip r:embed="rId10" cstate="print">
            <a:lum bright="-5000" contrast="10000"/>
          </a:blip>
          <a:srcRect b="16000"/>
          <a:stretch>
            <a:fillRect/>
          </a:stretch>
        </p:blipFill>
        <p:spPr>
          <a:xfrm>
            <a:off x="0" y="1600200"/>
            <a:ext cx="9144000" cy="43434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1600200"/>
            <a:ext cx="9144000" cy="43434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5" name="Picture 4" descr="loneliness 04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rcRect b="12000"/>
          <a:stretch>
            <a:fillRect/>
          </a:stretch>
        </p:blipFill>
        <p:spPr>
          <a:xfrm>
            <a:off x="0" y="1143000"/>
            <a:ext cx="9144000" cy="482803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Facing Loneliness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6858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Ecclesiastes 4:9-12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neliness during holidays 02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t="4404" b="2202"/>
          <a:stretch>
            <a:fillRect/>
          </a:stretch>
        </p:blipFill>
        <p:spPr>
          <a:xfrm>
            <a:off x="0" y="1600200"/>
            <a:ext cx="9151923" cy="434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Value of a Friend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2672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0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Eccl 4:9-10 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Two </a:t>
            </a:r>
            <a:r>
              <a:rPr lang="en-US" sz="3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are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better than one, Because they have a good reward for their labor. </a:t>
            </a:r>
            <a:r>
              <a:rPr lang="en-US" sz="3000" baseline="30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if they fall, one will lift up his companion.</a:t>
            </a:r>
          </a:p>
          <a:p>
            <a:pPr>
              <a:lnSpc>
                <a:spcPts val="3000"/>
              </a:lnSpc>
            </a:pPr>
            <a:r>
              <a:rPr lang="en-US" sz="3000" baseline="30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But woe to him </a:t>
            </a:r>
            <a:r>
              <a:rPr lang="en-US" sz="3000" i="1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who is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alone when he falls, For </a:t>
            </a:r>
            <a:r>
              <a:rPr lang="en-US" sz="3000" i="1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 has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no one to help him up.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Everyone experiences it..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Being single ..  </a:t>
            </a:r>
          </a:p>
          <a:p>
            <a:pPr lvl="1">
              <a:lnSpc>
                <a:spcPts val="2600"/>
              </a:lnSpc>
            </a:pPr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Gen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2:18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the </a:t>
            </a:r>
            <a:r>
              <a:rPr lang="en-US" cap="small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Lord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God said, “</a:t>
            </a:r>
            <a:r>
              <a:rPr lang="en-US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 is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not good that man should be alone; I will make him a helper comparable to him.”</a:t>
            </a:r>
          </a:p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Married but lonely..</a:t>
            </a:r>
          </a:p>
          <a:p>
            <a:pPr lvl="1"/>
            <a:r>
              <a:rPr lang="en-US" sz="26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 Pet 3:7 </a:t>
            </a:r>
            <a:r>
              <a:rPr lang="en-US" sz="2400" dirty="0" smtClean="0"/>
              <a:t>Husbands, likewise, dwell with </a:t>
            </a:r>
            <a:r>
              <a:rPr lang="en-US" sz="2400" i="1" dirty="0" smtClean="0"/>
              <a:t>them</a:t>
            </a:r>
            <a:r>
              <a:rPr lang="en-US" sz="2400" dirty="0" smtClean="0"/>
              <a:t> with understanding, giving honor to the wife, as to the weaker vessel, and as </a:t>
            </a:r>
            <a:r>
              <a:rPr lang="en-US" sz="2400" i="1" dirty="0" smtClean="0"/>
              <a:t>being</a:t>
            </a:r>
            <a:r>
              <a:rPr lang="en-US" sz="2400" dirty="0" smtClean="0"/>
              <a:t> heirs together of the grace of life, that your prayers may not be hindered.</a:t>
            </a:r>
            <a:endParaRPr lang="en-US" sz="2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lderly loneliness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tretch>
            <a:fillRect/>
          </a:stretch>
        </p:blipFill>
        <p:spPr>
          <a:xfrm>
            <a:off x="0" y="1600200"/>
            <a:ext cx="9144000" cy="441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Everyone experiences it..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Losing your spouse..</a:t>
            </a:r>
          </a:p>
          <a:p>
            <a:pPr lvl="1">
              <a:lnSpc>
                <a:spcPts val="2600"/>
              </a:lnSpc>
              <a:spcBef>
                <a:spcPts val="200"/>
              </a:spcBef>
            </a:pPr>
            <a:r>
              <a:rPr lang="en-US" sz="2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James 1:27 </a:t>
            </a:r>
            <a:r>
              <a:rPr lang="en-US" sz="2400" dirty="0" smtClean="0"/>
              <a:t>Pure and undefiled religion before God and the Father is this: to visit orphans and widows in their trouble, </a:t>
            </a:r>
            <a:r>
              <a:rPr lang="en-US" sz="2400" i="1" dirty="0" smtClean="0"/>
              <a:t>and</a:t>
            </a:r>
            <a:r>
              <a:rPr lang="en-US" sz="2400" dirty="0" smtClean="0"/>
              <a:t> to keep oneself unspotted from the world.</a:t>
            </a:r>
          </a:p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elderly who are alone..</a:t>
            </a:r>
          </a:p>
          <a:p>
            <a:pPr lvl="1">
              <a:lnSpc>
                <a:spcPts val="2600"/>
              </a:lnSpc>
              <a:spcBef>
                <a:spcPts val="300"/>
              </a:spcBef>
            </a:pPr>
            <a:r>
              <a:rPr lang="en-US" sz="2400" dirty="0" smtClean="0">
                <a:solidFill>
                  <a:srgbClr val="FFC000"/>
                </a:solidFill>
              </a:rPr>
              <a:t>1 Tim 5:8 </a:t>
            </a:r>
            <a:r>
              <a:rPr lang="en-US" sz="2400" dirty="0" smtClean="0"/>
              <a:t>But if anyone does not provide for his own, and especially for those of his household, he has denied the faith and is worse than an unbeliever.</a:t>
            </a:r>
          </a:p>
          <a:p>
            <a:pPr lvl="1">
              <a:buNone/>
            </a:pPr>
            <a:endParaRPr lang="en-US" sz="26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762000" y="5791200"/>
            <a:ext cx="7543800" cy="685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400" dirty="0" smtClean="0">
                <a:solidFill>
                  <a:schemeClr val="bg1"/>
                </a:solidFill>
                <a:latin typeface="Georgia" pitchFamily="18" charset="0"/>
                <a:ea typeface="Tahoma" pitchFamily="34" charset="0"/>
                <a:cs typeface="Tahoma" pitchFamily="34" charset="0"/>
              </a:rPr>
              <a:t>It is not a sin to be alone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in the Bible..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King David.. </a:t>
            </a:r>
          </a:p>
          <a:p>
            <a:pPr lvl="1">
              <a:lnSpc>
                <a:spcPts val="2600"/>
              </a:lnSpc>
              <a:spcBef>
                <a:spcPts val="200"/>
              </a:spcBef>
            </a:pPr>
            <a:r>
              <a:rPr lang="en-US" sz="2400" dirty="0" smtClean="0">
                <a:solidFill>
                  <a:srgbClr val="FFC000"/>
                </a:solidFill>
              </a:rPr>
              <a:t>Psalm 102:3 </a:t>
            </a:r>
            <a:r>
              <a:rPr lang="en-US" sz="2400" dirty="0" smtClean="0"/>
              <a:t>For my days are consumed like smoke, And my bones are burned like a hearth. </a:t>
            </a:r>
            <a:r>
              <a:rPr lang="en-US" sz="2400" baseline="30000" dirty="0" smtClean="0"/>
              <a:t>6 </a:t>
            </a:r>
            <a:r>
              <a:rPr lang="en-US" sz="2400" dirty="0" smtClean="0"/>
              <a:t>I am like a pelican of the wilderness; I am like an owl of the desert.</a:t>
            </a:r>
            <a:r>
              <a:rPr lang="en-US" sz="2400" baseline="30000" dirty="0" smtClean="0"/>
              <a:t> 7 </a:t>
            </a:r>
            <a:r>
              <a:rPr lang="en-US" sz="2400" dirty="0" smtClean="0"/>
              <a:t>I lie awake, And am like a sparrow alone on the housetop.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Psalm 142:4 </a:t>
            </a:r>
            <a:r>
              <a:rPr lang="en-US" sz="2400" dirty="0" smtClean="0"/>
              <a:t>When my spirit was overwhelmed within me, Then You knew my path. In the way in which I walk They have secretly set a snare for me. </a:t>
            </a:r>
            <a:r>
              <a:rPr lang="en-US" sz="2400" baseline="30000" dirty="0" smtClean="0"/>
              <a:t>4 </a:t>
            </a:r>
            <a:r>
              <a:rPr lang="en-US" sz="2400" dirty="0" smtClean="0"/>
              <a:t>Look on </a:t>
            </a:r>
            <a:r>
              <a:rPr lang="en-US" sz="2400" i="1" dirty="0" smtClean="0"/>
              <a:t>my</a:t>
            </a:r>
            <a:r>
              <a:rPr lang="en-US" sz="2400" dirty="0" smtClean="0"/>
              <a:t> right hand and see, For </a:t>
            </a:r>
            <a:r>
              <a:rPr lang="en-US" sz="2400" i="1" dirty="0" smtClean="0"/>
              <a:t>there is</a:t>
            </a:r>
            <a:r>
              <a:rPr lang="en-US" sz="2400" dirty="0" smtClean="0"/>
              <a:t> no one who acknowledges me; Refuge has failed me; No one cares for my soul.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remiah-the-weeping-prophet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4477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in the Bible..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3434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Jeremiah .. </a:t>
            </a:r>
          </a:p>
          <a:p>
            <a:pPr lvl="1">
              <a:lnSpc>
                <a:spcPts val="2600"/>
              </a:lnSpc>
              <a:spcBef>
                <a:spcPts val="200"/>
              </a:spcBef>
            </a:pPr>
            <a:r>
              <a:rPr lang="en-US" sz="2600" dirty="0" err="1" smtClean="0">
                <a:solidFill>
                  <a:srgbClr val="FFC000"/>
                </a:solidFill>
              </a:rPr>
              <a:t>Jer</a:t>
            </a:r>
            <a:r>
              <a:rPr lang="en-US" sz="2600" dirty="0" smtClean="0">
                <a:solidFill>
                  <a:srgbClr val="FFC000"/>
                </a:solidFill>
              </a:rPr>
              <a:t> 9:2 </a:t>
            </a:r>
            <a:r>
              <a:rPr lang="en-US" sz="2600" dirty="0" smtClean="0"/>
              <a:t>Oh, that I had in the wilderness a lodging place for travelers; That I might leave my people,</a:t>
            </a:r>
            <a:br>
              <a:rPr lang="en-US" sz="2600" dirty="0" smtClean="0"/>
            </a:br>
            <a:r>
              <a:rPr lang="en-US" sz="2600" dirty="0" smtClean="0"/>
              <a:t>and go from them! For they </a:t>
            </a:r>
            <a:r>
              <a:rPr lang="en-US" sz="2600" i="1" dirty="0" smtClean="0"/>
              <a:t>are</a:t>
            </a:r>
            <a:r>
              <a:rPr lang="en-US" sz="2600" dirty="0" smtClean="0"/>
              <a:t> all adulterers, an assembly of treacherous men.</a:t>
            </a:r>
          </a:p>
          <a:p>
            <a:pPr lvl="1">
              <a:lnSpc>
                <a:spcPts val="2600"/>
              </a:lnSpc>
              <a:spcBef>
                <a:spcPts val="200"/>
              </a:spcBef>
            </a:pPr>
            <a:r>
              <a:rPr lang="en-US" sz="2600" dirty="0" smtClean="0">
                <a:solidFill>
                  <a:srgbClr val="FFC000"/>
                </a:solidFill>
              </a:rPr>
              <a:t>Lam 1:16</a:t>
            </a:r>
            <a:r>
              <a:rPr lang="en-US" sz="2600" dirty="0" smtClean="0"/>
              <a:t>“For these </a:t>
            </a:r>
            <a:r>
              <a:rPr lang="en-US" sz="2600" i="1" dirty="0" smtClean="0"/>
              <a:t>things</a:t>
            </a:r>
            <a:r>
              <a:rPr lang="en-US" sz="2600" dirty="0" smtClean="0"/>
              <a:t> I weep; My eye, my eye overflows with water; Because the comforter, who should restore my life, is far from me. My children are desolate because the enemy prevailed.”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in the Bible..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3434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The apostle Paul ..</a:t>
            </a:r>
          </a:p>
          <a:p>
            <a:pPr lvl="1">
              <a:spcBef>
                <a:spcPts val="200"/>
              </a:spcBef>
            </a:pPr>
            <a:r>
              <a:rPr lang="en-US" sz="2400" dirty="0" smtClean="0">
                <a:solidFill>
                  <a:srgbClr val="FFC000"/>
                </a:solidFill>
              </a:rPr>
              <a:t>2 Tim 4:9-16 </a:t>
            </a:r>
            <a:r>
              <a:rPr lang="en-US" sz="2400" dirty="0" smtClean="0"/>
              <a:t>Be diligent to come to me quickly; </a:t>
            </a:r>
            <a:r>
              <a:rPr lang="en-US" sz="2400" baseline="30000" dirty="0" smtClean="0"/>
              <a:t>10 </a:t>
            </a:r>
            <a:r>
              <a:rPr lang="en-US" sz="2400" dirty="0" smtClean="0"/>
              <a:t>for Demas has forsaken me, having loved this present world, and has departed for Thessalonica—</a:t>
            </a:r>
            <a:r>
              <a:rPr lang="en-US" sz="2400" dirty="0" err="1" smtClean="0"/>
              <a:t>Crescens</a:t>
            </a:r>
            <a:r>
              <a:rPr lang="en-US" sz="2400" dirty="0" smtClean="0"/>
              <a:t> for Galatia, Titus for Dalmatia.</a:t>
            </a:r>
            <a:r>
              <a:rPr lang="en-US" sz="2400" baseline="30000" dirty="0" smtClean="0"/>
              <a:t> 16 </a:t>
            </a:r>
            <a:r>
              <a:rPr lang="en-US" sz="2400" dirty="0" smtClean="0"/>
              <a:t>At my first defense no one stood with me, but all forsook me. May it not be charged against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instruction..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Acknowledge your loneliness..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Accept the help of God..</a:t>
            </a:r>
          </a:p>
          <a:p>
            <a:pPr lvl="1">
              <a:lnSpc>
                <a:spcPts val="26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FFC000"/>
                </a:solidFill>
              </a:rPr>
              <a:t>Heb 13:5-6 </a:t>
            </a:r>
            <a:r>
              <a:rPr lang="en-US" i="1" dirty="0" smtClean="0"/>
              <a:t>Let your</a:t>
            </a:r>
            <a:r>
              <a:rPr lang="en-US" dirty="0" smtClean="0"/>
              <a:t> conduct </a:t>
            </a:r>
            <a:r>
              <a:rPr lang="en-US" i="1" dirty="0" smtClean="0"/>
              <a:t>be</a:t>
            </a:r>
            <a:r>
              <a:rPr lang="en-US" dirty="0" smtClean="0"/>
              <a:t> without covetousness; </a:t>
            </a:r>
            <a:r>
              <a:rPr lang="en-US" i="1" dirty="0" smtClean="0"/>
              <a:t>be</a:t>
            </a:r>
            <a:r>
              <a:rPr lang="en-US" dirty="0" smtClean="0"/>
              <a:t> content with such things as you have. For He Himself has said, “I will never leave you nor forsake you.”</a:t>
            </a: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en-US" dirty="0" smtClean="0"/>
              <a:t>Rely upon God’s word..</a:t>
            </a: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en-US" dirty="0" smtClean="0"/>
              <a:t>Choose to be active in the church..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5" name="Picture 4" descr="loneliness 04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rcRect b="12000"/>
          <a:stretch>
            <a:fillRect/>
          </a:stretch>
        </p:blipFill>
        <p:spPr>
          <a:xfrm>
            <a:off x="0" y="1143000"/>
            <a:ext cx="9144000" cy="482803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Facing Loneliness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6858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Ecclesiastes 4:9-12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1922</TotalTime>
  <Words>344</Words>
  <Application>Microsoft Office PowerPoint</Application>
  <PresentationFormat>On-screen Show (4:3)</PresentationFormat>
  <Paragraphs>37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Facing Loneliness</vt:lpstr>
      <vt:lpstr>The Value of a Friend</vt:lpstr>
      <vt:lpstr>Everyone experiences it..</vt:lpstr>
      <vt:lpstr>Everyone experiences it..</vt:lpstr>
      <vt:lpstr>Those in the Bible..</vt:lpstr>
      <vt:lpstr>Those in the Bible..</vt:lpstr>
      <vt:lpstr>Those in the Bible..</vt:lpstr>
      <vt:lpstr>God’s instruction..</vt:lpstr>
      <vt:lpstr>Facing Loneliness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62</cp:revision>
  <dcterms:created xsi:type="dcterms:W3CDTF">2015-10-04T04:19:18Z</dcterms:created>
  <dcterms:modified xsi:type="dcterms:W3CDTF">2016-12-10T18:07:36Z</dcterms:modified>
</cp:coreProperties>
</file>