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3" r:id="rId2"/>
    <p:sldId id="277" r:id="rId3"/>
    <p:sldId id="278" r:id="rId4"/>
    <p:sldId id="279" r:id="rId5"/>
    <p:sldId id="280" r:id="rId6"/>
    <p:sldId id="281" r:id="rId7"/>
    <p:sldId id="282" r:id="rId8"/>
    <p:sldId id="283" r:id="rId9"/>
    <p:sldId id="28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3300"/>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987" autoAdjust="0"/>
    <p:restoredTop sz="94660"/>
  </p:normalViewPr>
  <p:slideViewPr>
    <p:cSldViewPr>
      <p:cViewPr>
        <p:scale>
          <a:sx n="80" d="100"/>
          <a:sy n="80" d="100"/>
        </p:scale>
        <p:origin x="-474" y="-5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13682-DD90-4EB4-B93F-B6A2BA114C50}" type="datetimeFigureOut">
              <a:rPr lang="en-US" smtClean="0"/>
              <a:pPr/>
              <a:t>2/23/2017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D7A80E-5FB8-4153-ADF1-7B0A3A7056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7A80E-5FB8-4153-ADF1-7B0A3A70569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7A80E-5FB8-4153-ADF1-7B0A3A70569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5" name="Picture 4" descr="dark-red-wallpaper.jpg"/>
          <p:cNvPicPr>
            <a:picLocks noChangeAspect="1"/>
          </p:cNvPicPr>
          <p:nvPr userDrawn="1"/>
        </p:nvPicPr>
        <p:blipFill>
          <a:blip r:embed="rId10" cstate="print">
            <a:lum bright="-20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pic>
        <p:nvPicPr>
          <p:cNvPr id="10" name="Picture 9" descr="Bible on podium.jpg"/>
          <p:cNvPicPr>
            <a:picLocks noChangeAspect="1"/>
          </p:cNvPicPr>
          <p:nvPr userDrawn="1"/>
        </p:nvPicPr>
        <p:blipFill>
          <a:blip r:embed="rId11" cstate="print">
            <a:lum bright="-10000" contrast="10000"/>
          </a:blip>
          <a:stretch>
            <a:fillRect/>
          </a:stretch>
        </p:blipFill>
        <p:spPr>
          <a:xfrm>
            <a:off x="0" y="1981200"/>
            <a:ext cx="9144000" cy="3505200"/>
          </a:xfrm>
          <a:prstGeom prst="rect">
            <a:avLst/>
          </a:prstGeom>
        </p:spPr>
      </p:pic>
      <p:sp>
        <p:nvSpPr>
          <p:cNvPr id="11" name="Rectangle 10"/>
          <p:cNvSpPr/>
          <p:nvPr userDrawn="1"/>
        </p:nvSpPr>
        <p:spPr>
          <a:xfrm>
            <a:off x="0" y="1981200"/>
            <a:ext cx="9144000" cy="35052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905000"/>
            <a:ext cx="8229600" cy="41910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red-wallpaper.jpg"/>
          <p:cNvPicPr>
            <a:picLocks noChangeAspect="1"/>
          </p:cNvPicPr>
          <p:nvPr/>
        </p:nvPicPr>
        <p:blipFill>
          <a:blip r:embed="rId3" cstate="print">
            <a:lum bright="-18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04800"/>
            <a:ext cx="7772400" cy="1066800"/>
          </a:xfrm>
        </p:spPr>
        <p:txBody>
          <a:bodyPr>
            <a:normAutofit/>
          </a:bodyPr>
          <a:lstStyle/>
          <a:p>
            <a:r>
              <a:rPr lang="en-US" sz="4200" dirty="0" smtClean="0"/>
              <a:t>Godly Living in Perilous Times</a:t>
            </a:r>
            <a:endParaRPr lang="en-US" sz="4200" dirty="0"/>
          </a:p>
        </p:txBody>
      </p:sp>
      <p:sp>
        <p:nvSpPr>
          <p:cNvPr id="7" name="Subtitle 6"/>
          <p:cNvSpPr>
            <a:spLocks noGrp="1"/>
          </p:cNvSpPr>
          <p:nvPr>
            <p:ph type="subTitle" idx="1"/>
          </p:nvPr>
        </p:nvSpPr>
        <p:spPr>
          <a:xfrm>
            <a:off x="1447800" y="5791200"/>
            <a:ext cx="6400800" cy="762000"/>
          </a:xfrm>
        </p:spPr>
        <p:txBody>
          <a:bodyPr/>
          <a:lstStyle/>
          <a:p>
            <a:r>
              <a:rPr lang="en-US" dirty="0" smtClean="0"/>
              <a:t>2 Timothy 3:14–4:5 </a:t>
            </a:r>
            <a:endParaRPr lang="en-US" dirty="0"/>
          </a:p>
        </p:txBody>
      </p:sp>
      <p:pic>
        <p:nvPicPr>
          <p:cNvPr id="8" name="Picture 7" descr="Bible on podium.jpg"/>
          <p:cNvPicPr>
            <a:picLocks noChangeAspect="1"/>
          </p:cNvPicPr>
          <p:nvPr/>
        </p:nvPicPr>
        <p:blipFill>
          <a:blip r:embed="rId4" cstate="print">
            <a:lum bright="-10000" contrast="10000"/>
          </a:blip>
          <a:stretch>
            <a:fillRect/>
          </a:stretch>
        </p:blipFill>
        <p:spPr>
          <a:xfrm>
            <a:off x="0" y="1877260"/>
            <a:ext cx="9144000" cy="330433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Context..</a:t>
            </a:r>
            <a:endParaRPr lang="en-US" sz="3200" dirty="0"/>
          </a:p>
        </p:txBody>
      </p:sp>
      <p:sp>
        <p:nvSpPr>
          <p:cNvPr id="3" name="Content Placeholder 2"/>
          <p:cNvSpPr>
            <a:spLocks noGrp="1"/>
          </p:cNvSpPr>
          <p:nvPr>
            <p:ph idx="1"/>
          </p:nvPr>
        </p:nvSpPr>
        <p:spPr>
          <a:xfrm>
            <a:off x="304800" y="2057400"/>
            <a:ext cx="8305800" cy="4038600"/>
          </a:xfrm>
        </p:spPr>
        <p:txBody>
          <a:bodyPr>
            <a:normAutofit/>
          </a:bodyPr>
          <a:lstStyle/>
          <a:p>
            <a:pPr>
              <a:lnSpc>
                <a:spcPts val="2800"/>
              </a:lnSpc>
              <a:spcBef>
                <a:spcPts val="0"/>
              </a:spcBef>
            </a:pPr>
            <a:r>
              <a:rPr lang="en-US" sz="3000" dirty="0" smtClean="0">
                <a:solidFill>
                  <a:srgbClr val="FFC000"/>
                </a:solidFill>
              </a:rPr>
              <a:t>2 Tim 3:1-4</a:t>
            </a:r>
            <a:r>
              <a:rPr lang="en-US" sz="3000" dirty="0" smtClean="0"/>
              <a:t>   1 But know this, that in the last days perilous times will come: 2 For men will be lovers of themselves, lovers of money, boasters, proud, blasphemers, disobedient to parents, unthankful, unholy,  3 unloving, unforgiving, slanderers, without self-control, brutal, despisers of good,  4 traitors, head-strong, haughty, lovers of pleasure rather than lovers of God…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Even within the church..</a:t>
            </a:r>
            <a:endParaRPr lang="en-US" sz="3200" dirty="0"/>
          </a:p>
        </p:txBody>
      </p:sp>
      <p:sp>
        <p:nvSpPr>
          <p:cNvPr id="3" name="Content Placeholder 2"/>
          <p:cNvSpPr>
            <a:spLocks noGrp="1"/>
          </p:cNvSpPr>
          <p:nvPr>
            <p:ph idx="1"/>
          </p:nvPr>
        </p:nvSpPr>
        <p:spPr>
          <a:xfrm>
            <a:off x="457200" y="2057400"/>
            <a:ext cx="8229600" cy="4038600"/>
          </a:xfrm>
        </p:spPr>
        <p:txBody>
          <a:bodyPr>
            <a:normAutofit/>
          </a:bodyPr>
          <a:lstStyle/>
          <a:p>
            <a:pPr>
              <a:lnSpc>
                <a:spcPts val="2900"/>
              </a:lnSpc>
            </a:pPr>
            <a:r>
              <a:rPr lang="en-US" sz="3000" dirty="0" smtClean="0"/>
              <a:t>5 having a form of godliness but denying its power. And from such people turn away!.. led away by various lusts, 7 always learning and never able to come to the knowledge of the truth. 8 Now as </a:t>
            </a:r>
            <a:r>
              <a:rPr lang="en-US" sz="3000" dirty="0" err="1" smtClean="0"/>
              <a:t>Jannes</a:t>
            </a:r>
            <a:r>
              <a:rPr lang="en-US" sz="3000" dirty="0" smtClean="0"/>
              <a:t> and </a:t>
            </a:r>
            <a:r>
              <a:rPr lang="en-US" sz="3000" dirty="0" err="1" smtClean="0"/>
              <a:t>Jambres</a:t>
            </a:r>
            <a:r>
              <a:rPr lang="en-US" sz="3000" dirty="0" smtClean="0"/>
              <a:t> resisted Moses, so do these also resist the truth..9 but they will progress no further, for their folly will be manifest to all, as theirs also was.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1143000"/>
          </a:xfrm>
        </p:spPr>
        <p:txBody>
          <a:bodyPr>
            <a:normAutofit/>
          </a:bodyPr>
          <a:lstStyle/>
          <a:p>
            <a:r>
              <a:rPr lang="en-US" sz="3200" dirty="0" smtClean="0"/>
              <a:t>Paul’s example to follow..</a:t>
            </a:r>
            <a:endParaRPr lang="en-US" sz="3200" dirty="0"/>
          </a:p>
        </p:txBody>
      </p:sp>
      <p:sp>
        <p:nvSpPr>
          <p:cNvPr id="3" name="Content Placeholder 2"/>
          <p:cNvSpPr>
            <a:spLocks noGrp="1"/>
          </p:cNvSpPr>
          <p:nvPr>
            <p:ph idx="1"/>
          </p:nvPr>
        </p:nvSpPr>
        <p:spPr>
          <a:xfrm>
            <a:off x="457200" y="2057400"/>
            <a:ext cx="8458200" cy="4267200"/>
          </a:xfrm>
        </p:spPr>
        <p:txBody>
          <a:bodyPr>
            <a:normAutofit/>
          </a:bodyPr>
          <a:lstStyle/>
          <a:p>
            <a:pPr>
              <a:lnSpc>
                <a:spcPts val="2900"/>
              </a:lnSpc>
              <a:spcBef>
                <a:spcPts val="0"/>
              </a:spcBef>
            </a:pPr>
            <a:r>
              <a:rPr lang="en-US" sz="2800" dirty="0" smtClean="0"/>
              <a:t>10 But you have carefully followed my doctrine, manner of life, purpose, faith, longsuffering, love, perseverance,  11 persecutions, afflictions, which happened to me at Antioch, at </a:t>
            </a:r>
            <a:r>
              <a:rPr lang="en-US" sz="2800" dirty="0" err="1" smtClean="0"/>
              <a:t>Iconium</a:t>
            </a:r>
            <a:r>
              <a:rPr lang="en-US" sz="2800" dirty="0" smtClean="0"/>
              <a:t>, at </a:t>
            </a:r>
            <a:r>
              <a:rPr lang="en-US" sz="2800" dirty="0" err="1" smtClean="0"/>
              <a:t>Lystra</a:t>
            </a:r>
            <a:r>
              <a:rPr lang="en-US" sz="2800" dirty="0" smtClean="0"/>
              <a:t>-what persecutions I endured. And out of them all the Lord delivered me. 12 Yes, and all who desire to live godly in Christ Jesus will suffer </a:t>
            </a:r>
            <a:r>
              <a:rPr lang="en-US" sz="2800" dirty="0" err="1" smtClean="0"/>
              <a:t>persecu-tion</a:t>
            </a:r>
            <a:r>
              <a:rPr lang="en-US" sz="2800" dirty="0" smtClean="0"/>
              <a:t>. 13 But evil men and impostors will grow worse and worse, deceiving and being deceived.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419600" cy="1143000"/>
          </a:xfrm>
        </p:spPr>
        <p:txBody>
          <a:bodyPr>
            <a:normAutofit/>
          </a:bodyPr>
          <a:lstStyle/>
          <a:p>
            <a:r>
              <a:rPr lang="en-US" sz="3200" dirty="0" smtClean="0"/>
              <a:t>Remain in what you have learned..</a:t>
            </a:r>
            <a:endParaRPr lang="en-US" sz="3200" dirty="0"/>
          </a:p>
        </p:txBody>
      </p:sp>
      <p:sp>
        <p:nvSpPr>
          <p:cNvPr id="3" name="Content Placeholder 2"/>
          <p:cNvSpPr>
            <a:spLocks noGrp="1"/>
          </p:cNvSpPr>
          <p:nvPr>
            <p:ph idx="1"/>
          </p:nvPr>
        </p:nvSpPr>
        <p:spPr>
          <a:xfrm>
            <a:off x="381000" y="1981200"/>
            <a:ext cx="8229600" cy="2971800"/>
          </a:xfrm>
        </p:spPr>
        <p:txBody>
          <a:bodyPr>
            <a:normAutofit/>
          </a:bodyPr>
          <a:lstStyle/>
          <a:p>
            <a:pPr>
              <a:lnSpc>
                <a:spcPts val="2900"/>
              </a:lnSpc>
              <a:spcBef>
                <a:spcPts val="0"/>
              </a:spcBef>
            </a:pPr>
            <a:r>
              <a:rPr lang="en-US" sz="3000" dirty="0" smtClean="0"/>
              <a:t>14 But you must continue in the things which you have learned and been assured of, knowing from whom you have learned them, 15 and that from childhood you have known the Holy Scriptures, which are able to make you wise for salvation through faith which is in Christ Jesus. </a:t>
            </a:r>
          </a:p>
        </p:txBody>
      </p:sp>
      <p:pic>
        <p:nvPicPr>
          <p:cNvPr id="4" name="Picture 3" descr="Paul and Timothy.jpg"/>
          <p:cNvPicPr>
            <a:picLocks noChangeAspect="1"/>
          </p:cNvPicPr>
          <p:nvPr/>
        </p:nvPicPr>
        <p:blipFill>
          <a:blip r:embed="rId2" cstate="print">
            <a:lum bright="-5000" contrast="10000"/>
          </a:blip>
          <a:srcRect r="9231"/>
          <a:stretch>
            <a:fillRect/>
          </a:stretch>
        </p:blipFill>
        <p:spPr>
          <a:xfrm>
            <a:off x="3810000" y="4419600"/>
            <a:ext cx="3657225" cy="207913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ading Bible on couch.jpg"/>
          <p:cNvPicPr>
            <a:picLocks noChangeAspect="1"/>
          </p:cNvPicPr>
          <p:nvPr/>
        </p:nvPicPr>
        <p:blipFill>
          <a:blip r:embed="rId2" cstate="print">
            <a:lum bright="-10000" contrast="10000"/>
          </a:blip>
          <a:srcRect b="31475"/>
          <a:stretch>
            <a:fillRect/>
          </a:stretch>
        </p:blipFill>
        <p:spPr>
          <a:xfrm>
            <a:off x="0" y="1676400"/>
            <a:ext cx="9144000" cy="4169746"/>
          </a:xfrm>
          <a:prstGeom prst="rect">
            <a:avLst/>
          </a:prstGeom>
        </p:spPr>
      </p:pic>
      <p:sp>
        <p:nvSpPr>
          <p:cNvPr id="3" name="Rectangle 2"/>
          <p:cNvSpPr/>
          <p:nvPr/>
        </p:nvSpPr>
        <p:spPr>
          <a:xfrm>
            <a:off x="0" y="1676400"/>
            <a:ext cx="9144000" cy="4191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sz="3200" dirty="0" smtClean="0"/>
              <a:t>Remain stable in changing culture..</a:t>
            </a:r>
            <a:endParaRPr lang="en-US" sz="3200" dirty="0"/>
          </a:p>
        </p:txBody>
      </p:sp>
      <p:sp>
        <p:nvSpPr>
          <p:cNvPr id="5" name="Content Placeholder 4"/>
          <p:cNvSpPr>
            <a:spLocks noGrp="1"/>
          </p:cNvSpPr>
          <p:nvPr>
            <p:ph idx="1"/>
          </p:nvPr>
        </p:nvSpPr>
        <p:spPr>
          <a:xfrm>
            <a:off x="457200" y="1676400"/>
            <a:ext cx="7848600" cy="4038600"/>
          </a:xfrm>
        </p:spPr>
        <p:txBody>
          <a:bodyPr/>
          <a:lstStyle/>
          <a:p>
            <a:pPr>
              <a:lnSpc>
                <a:spcPts val="3400"/>
              </a:lnSpc>
              <a:spcBef>
                <a:spcPts val="600"/>
              </a:spcBef>
            </a:pPr>
            <a:r>
              <a:rPr lang="en-US" dirty="0" smtClean="0"/>
              <a:t>Faith and courage to remain in things we learned in church or from parents..</a:t>
            </a:r>
          </a:p>
          <a:p>
            <a:pPr>
              <a:lnSpc>
                <a:spcPts val="3400"/>
              </a:lnSpc>
              <a:spcBef>
                <a:spcPts val="600"/>
              </a:spcBef>
            </a:pPr>
            <a:r>
              <a:rPr lang="en-US" dirty="0" smtClean="0"/>
              <a:t>Discipline to remain faithful and pure in pressure from culture to give 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dissolve">
                                      <p:cBhvr>
                                        <p:cTn id="2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Scripture is inspired..</a:t>
            </a:r>
            <a:endParaRPr lang="en-US" dirty="0"/>
          </a:p>
        </p:txBody>
      </p:sp>
      <p:sp>
        <p:nvSpPr>
          <p:cNvPr id="3" name="Content Placeholder 2"/>
          <p:cNvSpPr>
            <a:spLocks noGrp="1"/>
          </p:cNvSpPr>
          <p:nvPr>
            <p:ph idx="1"/>
          </p:nvPr>
        </p:nvSpPr>
        <p:spPr/>
        <p:txBody>
          <a:bodyPr/>
          <a:lstStyle/>
          <a:p>
            <a:r>
              <a:rPr lang="en-US" b="1" dirty="0" smtClean="0"/>
              <a:t>16</a:t>
            </a:r>
            <a:r>
              <a:rPr lang="en-US" dirty="0" smtClean="0"/>
              <a:t> All Scripture is given by inspiration of God, and is profitable for doctrine, for reproof, for correction, for instruction in righteousness, </a:t>
            </a:r>
          </a:p>
          <a:p>
            <a:r>
              <a:rPr lang="en-US" b="1" dirty="0" smtClean="0"/>
              <a:t>17</a:t>
            </a:r>
            <a:r>
              <a:rPr lang="en-US" dirty="0" smtClean="0"/>
              <a:t> that the man of God may be complete, thoroughly equipped for every good work.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normAutofit/>
          </a:bodyPr>
          <a:lstStyle/>
          <a:p>
            <a:r>
              <a:rPr lang="en-US" dirty="0" smtClean="0"/>
              <a:t>Importance of Preaching..</a:t>
            </a:r>
            <a:endParaRPr lang="en-US" dirty="0"/>
          </a:p>
        </p:txBody>
      </p:sp>
      <p:sp>
        <p:nvSpPr>
          <p:cNvPr id="3" name="Content Placeholder 2"/>
          <p:cNvSpPr>
            <a:spLocks noGrp="1"/>
          </p:cNvSpPr>
          <p:nvPr>
            <p:ph idx="1"/>
          </p:nvPr>
        </p:nvSpPr>
        <p:spPr>
          <a:xfrm>
            <a:off x="304800" y="1676400"/>
            <a:ext cx="8610600" cy="5029200"/>
          </a:xfrm>
        </p:spPr>
        <p:txBody>
          <a:bodyPr>
            <a:normAutofit fontScale="85000" lnSpcReduction="20000"/>
          </a:bodyPr>
          <a:lstStyle/>
          <a:p>
            <a:r>
              <a:rPr lang="en-US" dirty="0" smtClean="0"/>
              <a:t>1 I charge you therefore before God and the Lord Jesus Christ, who will judge the living and the dead at His appearing and His kingdom: 2 Preach the word! Be ready in season and out of season. Convince, rebuke, exhort, with all longsuffering and teaching. 3 For the time will come when they will not endure sound doctrine, but according to their own desires, because they have itching ears, they will heap up for themselves teachers; 4 and they will turn their ears away from the truth, and be turned aside to fables. 5 But you be watchful in all things, endure afflictions, do the work of an evangelist, fulfill your ministry.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red-wallpaper.jpg"/>
          <p:cNvPicPr>
            <a:picLocks noChangeAspect="1"/>
          </p:cNvPicPr>
          <p:nvPr/>
        </p:nvPicPr>
        <p:blipFill>
          <a:blip r:embed="rId3" cstate="print">
            <a:lum bright="-18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04800"/>
            <a:ext cx="7772400" cy="1066800"/>
          </a:xfrm>
        </p:spPr>
        <p:txBody>
          <a:bodyPr>
            <a:normAutofit/>
          </a:bodyPr>
          <a:lstStyle/>
          <a:p>
            <a:r>
              <a:rPr lang="en-US" sz="4200" dirty="0" smtClean="0"/>
              <a:t>Godly Living in Perilous Times</a:t>
            </a:r>
            <a:endParaRPr lang="en-US" sz="4200" dirty="0"/>
          </a:p>
        </p:txBody>
      </p:sp>
      <p:sp>
        <p:nvSpPr>
          <p:cNvPr id="7" name="Subtitle 6"/>
          <p:cNvSpPr>
            <a:spLocks noGrp="1"/>
          </p:cNvSpPr>
          <p:nvPr>
            <p:ph type="subTitle" idx="1"/>
          </p:nvPr>
        </p:nvSpPr>
        <p:spPr>
          <a:xfrm>
            <a:off x="1447800" y="5791200"/>
            <a:ext cx="6400800" cy="762000"/>
          </a:xfrm>
        </p:spPr>
        <p:txBody>
          <a:bodyPr/>
          <a:lstStyle/>
          <a:p>
            <a:r>
              <a:rPr lang="en-US" dirty="0" smtClean="0"/>
              <a:t>2 Timothy 3:14–4:5 </a:t>
            </a:r>
            <a:endParaRPr lang="en-US" dirty="0"/>
          </a:p>
        </p:txBody>
      </p:sp>
      <p:pic>
        <p:nvPicPr>
          <p:cNvPr id="8" name="Picture 7" descr="Bible on podium.jpg"/>
          <p:cNvPicPr>
            <a:picLocks noChangeAspect="1"/>
          </p:cNvPicPr>
          <p:nvPr/>
        </p:nvPicPr>
        <p:blipFill>
          <a:blip r:embed="rId4" cstate="print">
            <a:lum bright="-10000" contrast="10000"/>
          </a:blip>
          <a:stretch>
            <a:fillRect/>
          </a:stretch>
        </p:blipFill>
        <p:spPr>
          <a:xfrm>
            <a:off x="0" y="1877260"/>
            <a:ext cx="9144000" cy="330433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1663</TotalTime>
  <Words>553</Words>
  <Application>Microsoft Office PowerPoint</Application>
  <PresentationFormat>On-screen Show (4:3)</PresentationFormat>
  <Paragraphs>22</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Godly Living in Perilous Times</vt:lpstr>
      <vt:lpstr>The Context..</vt:lpstr>
      <vt:lpstr>Even within the church..</vt:lpstr>
      <vt:lpstr>Paul’s example to follow..</vt:lpstr>
      <vt:lpstr>Remain in what you have learned..</vt:lpstr>
      <vt:lpstr>Remain stable in changing culture..</vt:lpstr>
      <vt:lpstr>Scripture is inspired..</vt:lpstr>
      <vt:lpstr>Importance of Preaching..</vt:lpstr>
      <vt:lpstr>Godly Living in Perilous Times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70</cp:revision>
  <dcterms:created xsi:type="dcterms:W3CDTF">2015-10-04T04:19:18Z</dcterms:created>
  <dcterms:modified xsi:type="dcterms:W3CDTF">2017-02-23T17:19:22Z</dcterms:modified>
</cp:coreProperties>
</file>