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7"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3300"/>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00" autoAdjust="0"/>
    <p:restoredTop sz="94660"/>
  </p:normalViewPr>
  <p:slideViewPr>
    <p:cSldViewPr>
      <p:cViewPr>
        <p:scale>
          <a:sx n="80" d="100"/>
          <a:sy n="80" d="100"/>
        </p:scale>
        <p:origin x="-510" y="-5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13682-DD90-4EB4-B93F-B6A2BA114C50}" type="datetimeFigureOut">
              <a:rPr lang="en-US" smtClean="0"/>
              <a:pPr/>
              <a:t>2/23/2017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D7A80E-5FB8-4153-ADF1-7B0A3A7056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4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rmAutofit/>
          </a:bodyPr>
          <a:lstStyle>
            <a:lvl1pPr>
              <a:defRPr sz="3400">
                <a:effectLst>
                  <a:outerShdw blurRad="50800" dist="38100" dir="2700000" algn="tl" rotWithShape="0">
                    <a:prstClr val="black">
                      <a:alpha val="40000"/>
                    </a:prstClr>
                  </a:outerShdw>
                </a:effectLst>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000">
                <a:effectLst>
                  <a:outerShdw blurRad="50800" dist="38100" dir="2700000" algn="tl" rotWithShape="0">
                    <a:prstClr val="black">
                      <a:alpha val="40000"/>
                    </a:prstClr>
                  </a:outerShdw>
                </a:effectLst>
              </a:defRPr>
            </a:lvl1pPr>
            <a:lvl2pPr>
              <a:defRPr sz="2700">
                <a:effectLst>
                  <a:outerShdw blurRad="50800" dist="38100" dir="2700000" algn="tl" rotWithShape="0">
                    <a:prstClr val="black">
                      <a:alpha val="40000"/>
                    </a:prstClr>
                  </a:outerShdw>
                </a:effectLst>
              </a:defRPr>
            </a:lvl2pPr>
            <a:lvl3pPr>
              <a:defRPr>
                <a:effectLst>
                  <a:outerShdw blurRad="50800" dist="38100" dir="2700000" algn="tl" rotWithShape="0">
                    <a:prstClr val="black">
                      <a:alpha val="40000"/>
                    </a:prstClr>
                  </a:outerShdw>
                </a:effectLst>
              </a:defRPr>
            </a:lvl3pPr>
            <a:lvl4pPr>
              <a:defRPr>
                <a:effectLst>
                  <a:outerShdw blurRad="50800" dist="38100" dir="2700000" algn="tl" rotWithShape="0">
                    <a:prstClr val="black">
                      <a:alpha val="40000"/>
                    </a:prstClr>
                  </a:outerShdw>
                </a:effectLst>
              </a:defRPr>
            </a:lvl4pPr>
            <a:lvl5pPr>
              <a:defRPr>
                <a:effectLst>
                  <a:outerShdw blurRad="50800" dist="38100" dir="2700000" algn="tl" rotWithShape="0">
                    <a:prstClr val="black">
                      <a:alpha val="40000"/>
                    </a:prstClr>
                  </a:outerShdw>
                </a:effectLst>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5" name="Picture 4" descr="dark-red-wallpaper.jpg"/>
          <p:cNvPicPr>
            <a:picLocks noChangeAspect="1"/>
          </p:cNvPicPr>
          <p:nvPr userDrawn="1"/>
        </p:nvPicPr>
        <p:blipFill>
          <a:blip r:embed="rId10" cstate="print">
            <a:lum bright="-20000" contrast="10000"/>
          </a:blip>
          <a:stretch>
            <a:fillRect/>
          </a:stretch>
        </p:blipFill>
        <p:spPr>
          <a:xfrm>
            <a:off x="152400" y="0"/>
            <a:ext cx="8991600" cy="6858000"/>
          </a:xfrm>
          <a:prstGeom prst="rect">
            <a:avLst/>
          </a:prstGeom>
        </p:spPr>
      </p:pic>
      <p:pic>
        <p:nvPicPr>
          <p:cNvPr id="14" name="Picture 13" descr="olympic-national-park-panorama.jpg"/>
          <p:cNvPicPr>
            <a:picLocks noChangeAspect="1"/>
          </p:cNvPicPr>
          <p:nvPr userDrawn="1"/>
        </p:nvPicPr>
        <p:blipFill>
          <a:blip r:embed="rId11" cstate="print"/>
          <a:stretch>
            <a:fillRect/>
          </a:stretch>
        </p:blipFill>
        <p:spPr>
          <a:xfrm>
            <a:off x="0" y="1828800"/>
            <a:ext cx="9144000" cy="41910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13" name="Rectangle 12"/>
          <p:cNvSpPr/>
          <p:nvPr userDrawn="1"/>
        </p:nvSpPr>
        <p:spPr>
          <a:xfrm>
            <a:off x="0" y="1828800"/>
            <a:ext cx="9144000" cy="4191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905000"/>
            <a:ext cx="8229600" cy="41910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4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7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296400" cy="6858000"/>
          </a:xfrm>
          <a:prstGeom prst="rect">
            <a:avLst/>
          </a:prstGeom>
        </p:spPr>
      </p:pic>
      <p:sp>
        <p:nvSpPr>
          <p:cNvPr id="6" name="Title 5"/>
          <p:cNvSpPr>
            <a:spLocks noGrp="1"/>
          </p:cNvSpPr>
          <p:nvPr>
            <p:ph type="ctrTitle"/>
          </p:nvPr>
        </p:nvSpPr>
        <p:spPr>
          <a:xfrm>
            <a:off x="685800" y="304800"/>
            <a:ext cx="7772400" cy="1066800"/>
          </a:xfrm>
        </p:spPr>
        <p:txBody>
          <a:bodyPr>
            <a:normAutofit/>
          </a:bodyPr>
          <a:lstStyle/>
          <a:p>
            <a:r>
              <a:rPr lang="en-US" sz="4200" dirty="0" smtClean="0"/>
              <a:t>Knowing the Designer</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John 17:1-5</a:t>
            </a:r>
            <a:endParaRPr lang="en-US" dirty="0"/>
          </a:p>
        </p:txBody>
      </p:sp>
      <p:pic>
        <p:nvPicPr>
          <p:cNvPr id="11" name="Picture 10" descr="olympic-national-park-panorama.jpg"/>
          <p:cNvPicPr>
            <a:picLocks noChangeAspect="1"/>
          </p:cNvPicPr>
          <p:nvPr/>
        </p:nvPicPr>
        <p:blipFill>
          <a:blip r:embed="rId4" cstate="print"/>
          <a:stretch>
            <a:fillRect/>
          </a:stretch>
        </p:blipFill>
        <p:spPr>
          <a:xfrm>
            <a:off x="0" y="1600200"/>
            <a:ext cx="9296400" cy="4038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28800"/>
            <a:ext cx="9144000" cy="4343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324600" cy="1143000"/>
          </a:xfrm>
        </p:spPr>
        <p:txBody>
          <a:bodyPr/>
          <a:lstStyle/>
          <a:p>
            <a:r>
              <a:rPr lang="en-US" dirty="0" smtClean="0"/>
              <a:t>He designed the universe..</a:t>
            </a:r>
            <a:endParaRPr lang="en-US" dirty="0"/>
          </a:p>
        </p:txBody>
      </p:sp>
      <p:sp>
        <p:nvSpPr>
          <p:cNvPr id="3" name="Content Placeholder 2"/>
          <p:cNvSpPr>
            <a:spLocks noGrp="1"/>
          </p:cNvSpPr>
          <p:nvPr>
            <p:ph idx="1"/>
          </p:nvPr>
        </p:nvSpPr>
        <p:spPr>
          <a:xfrm>
            <a:off x="381000" y="1981200"/>
            <a:ext cx="8610600" cy="4876800"/>
          </a:xfrm>
        </p:spPr>
        <p:txBody>
          <a:bodyPr>
            <a:normAutofit/>
          </a:bodyPr>
          <a:lstStyle/>
          <a:p>
            <a:pPr>
              <a:lnSpc>
                <a:spcPts val="3000"/>
              </a:lnSpc>
            </a:pPr>
            <a:r>
              <a:rPr lang="en-US" dirty="0" smtClean="0">
                <a:solidFill>
                  <a:srgbClr val="FFC000"/>
                </a:solidFill>
              </a:rPr>
              <a:t>Psalm 104:24 </a:t>
            </a:r>
            <a:r>
              <a:rPr lang="en-US" dirty="0" smtClean="0"/>
              <a:t>O Lord, how manifold are Your works! In wisdom You have made them all. The earth is full of Your possessions—</a:t>
            </a:r>
          </a:p>
          <a:p>
            <a:pPr>
              <a:lnSpc>
                <a:spcPts val="3000"/>
              </a:lnSpc>
            </a:pPr>
            <a:r>
              <a:rPr lang="en-US" dirty="0" smtClean="0">
                <a:solidFill>
                  <a:srgbClr val="FFC000"/>
                </a:solidFill>
              </a:rPr>
              <a:t>Eph 1:11</a:t>
            </a:r>
            <a:r>
              <a:rPr lang="en-US" dirty="0" smtClean="0"/>
              <a:t> In Him also we have obtained an inheritance, being predestined according to the purpose of Him who works all things according to the counsel of His will..</a:t>
            </a:r>
          </a:p>
          <a:p>
            <a:pPr>
              <a:lnSpc>
                <a:spcPts val="3000"/>
              </a:lnSpc>
            </a:pPr>
            <a:endParaRPr lang="en-US" dirty="0" smtClean="0"/>
          </a:p>
          <a:p>
            <a:pPr>
              <a:lnSpc>
                <a:spcPts val="3000"/>
              </a:lnSpc>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28800"/>
            <a:ext cx="9144000" cy="4343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324600" cy="1143000"/>
          </a:xfrm>
        </p:spPr>
        <p:txBody>
          <a:bodyPr/>
          <a:lstStyle/>
          <a:p>
            <a:r>
              <a:rPr lang="en-US" dirty="0" smtClean="0"/>
              <a:t>A source of comfort to us..</a:t>
            </a:r>
            <a:endParaRPr lang="en-US" dirty="0"/>
          </a:p>
        </p:txBody>
      </p:sp>
      <p:sp>
        <p:nvSpPr>
          <p:cNvPr id="3" name="Content Placeholder 2"/>
          <p:cNvSpPr>
            <a:spLocks noGrp="1"/>
          </p:cNvSpPr>
          <p:nvPr>
            <p:ph idx="1"/>
          </p:nvPr>
        </p:nvSpPr>
        <p:spPr>
          <a:xfrm>
            <a:off x="381000" y="1981200"/>
            <a:ext cx="8610600" cy="3962400"/>
          </a:xfrm>
        </p:spPr>
        <p:txBody>
          <a:bodyPr>
            <a:normAutofit/>
          </a:bodyPr>
          <a:lstStyle/>
          <a:p>
            <a:pPr>
              <a:lnSpc>
                <a:spcPts val="3000"/>
              </a:lnSpc>
            </a:pPr>
            <a:r>
              <a:rPr lang="en-US" dirty="0" smtClean="0">
                <a:solidFill>
                  <a:srgbClr val="FFC000"/>
                </a:solidFill>
              </a:rPr>
              <a:t>Mal 3:16 </a:t>
            </a:r>
            <a:r>
              <a:rPr lang="en-US" dirty="0" smtClean="0"/>
              <a:t>Then those who feared the Lord spoke to one another, And the Lord listened and heard them; So a book of remembrance was written before Him For those who fear the Lord And who meditate on His name.</a:t>
            </a:r>
          </a:p>
          <a:p>
            <a:pPr>
              <a:lnSpc>
                <a:spcPts val="3000"/>
              </a:lnSpc>
            </a:pPr>
            <a:r>
              <a:rPr lang="en-US" dirty="0" smtClean="0">
                <a:solidFill>
                  <a:srgbClr val="FFC000"/>
                </a:solidFill>
              </a:rPr>
              <a:t>Psalm 56:8 </a:t>
            </a:r>
            <a:r>
              <a:rPr lang="en-US" dirty="0" smtClean="0"/>
              <a:t>You number my wanderings; Put my tears into Your bottle; Are they not in Your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28800"/>
            <a:ext cx="9144000" cy="4343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705600" cy="1143000"/>
          </a:xfrm>
        </p:spPr>
        <p:txBody>
          <a:bodyPr/>
          <a:lstStyle/>
          <a:p>
            <a:r>
              <a:rPr lang="en-US" dirty="0" smtClean="0"/>
              <a:t>Assurance He knows us..</a:t>
            </a:r>
            <a:endParaRPr lang="en-US" dirty="0"/>
          </a:p>
        </p:txBody>
      </p:sp>
      <p:sp>
        <p:nvSpPr>
          <p:cNvPr id="3" name="Content Placeholder 2"/>
          <p:cNvSpPr>
            <a:spLocks noGrp="1"/>
          </p:cNvSpPr>
          <p:nvPr>
            <p:ph idx="1"/>
          </p:nvPr>
        </p:nvSpPr>
        <p:spPr>
          <a:xfrm>
            <a:off x="381000" y="1981200"/>
            <a:ext cx="8610600" cy="3962400"/>
          </a:xfrm>
        </p:spPr>
        <p:txBody>
          <a:bodyPr>
            <a:normAutofit/>
          </a:bodyPr>
          <a:lstStyle/>
          <a:p>
            <a:pPr>
              <a:lnSpc>
                <a:spcPts val="3000"/>
              </a:lnSpc>
            </a:pPr>
            <a:r>
              <a:rPr lang="en-US" dirty="0" smtClean="0">
                <a:solidFill>
                  <a:srgbClr val="FFC000"/>
                </a:solidFill>
              </a:rPr>
              <a:t>John 21:17 </a:t>
            </a:r>
            <a:r>
              <a:rPr lang="en-US" dirty="0" smtClean="0"/>
              <a:t>He said to him the third time, "Simon, son of Jonah, do you love Me?" Peter was grieved because He said to him the third time, "Do you love Me?" And he said to Him, "Lord, You know all things; You know that I love You." Jesus said to him, "Feed My sheep.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28800"/>
            <a:ext cx="9144000" cy="4343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705600" cy="1143000"/>
          </a:xfrm>
        </p:spPr>
        <p:txBody>
          <a:bodyPr/>
          <a:lstStyle/>
          <a:p>
            <a:r>
              <a:rPr lang="en-US" dirty="0" smtClean="0"/>
              <a:t>He corrects us lovingly..</a:t>
            </a:r>
            <a:endParaRPr lang="en-US" dirty="0"/>
          </a:p>
        </p:txBody>
      </p:sp>
      <p:sp>
        <p:nvSpPr>
          <p:cNvPr id="3" name="Content Placeholder 2"/>
          <p:cNvSpPr>
            <a:spLocks noGrp="1"/>
          </p:cNvSpPr>
          <p:nvPr>
            <p:ph idx="1"/>
          </p:nvPr>
        </p:nvSpPr>
        <p:spPr>
          <a:xfrm>
            <a:off x="381000" y="1981200"/>
            <a:ext cx="8610600" cy="3962400"/>
          </a:xfrm>
        </p:spPr>
        <p:txBody>
          <a:bodyPr>
            <a:normAutofit/>
          </a:bodyPr>
          <a:lstStyle/>
          <a:p>
            <a:pPr>
              <a:lnSpc>
                <a:spcPts val="3000"/>
              </a:lnSpc>
            </a:pPr>
            <a:r>
              <a:rPr lang="en-US" dirty="0" smtClean="0">
                <a:solidFill>
                  <a:srgbClr val="FFC000"/>
                </a:solidFill>
              </a:rPr>
              <a:t>1 </a:t>
            </a:r>
            <a:r>
              <a:rPr lang="en-US" dirty="0" err="1" smtClean="0">
                <a:solidFill>
                  <a:srgbClr val="FFC000"/>
                </a:solidFill>
              </a:rPr>
              <a:t>Cor</a:t>
            </a:r>
            <a:r>
              <a:rPr lang="en-US" dirty="0" smtClean="0">
                <a:solidFill>
                  <a:srgbClr val="FFC000"/>
                </a:solidFill>
              </a:rPr>
              <a:t> 4:5 </a:t>
            </a:r>
            <a:r>
              <a:rPr lang="en-US" dirty="0" smtClean="0"/>
              <a:t>Therefore judge nothing before the time, until the Lord comes, who will both bring to light the hidden things of darkness and reveal the counsels of the hearts. Then each one's praise will come from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28800"/>
            <a:ext cx="9144000" cy="4343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705600" cy="1143000"/>
          </a:xfrm>
        </p:spPr>
        <p:txBody>
          <a:bodyPr/>
          <a:lstStyle/>
          <a:p>
            <a:r>
              <a:rPr lang="en-US" dirty="0" smtClean="0"/>
              <a:t>Conclusion..</a:t>
            </a:r>
            <a:endParaRPr lang="en-US" dirty="0"/>
          </a:p>
        </p:txBody>
      </p:sp>
      <p:sp>
        <p:nvSpPr>
          <p:cNvPr id="3" name="Content Placeholder 2"/>
          <p:cNvSpPr>
            <a:spLocks noGrp="1"/>
          </p:cNvSpPr>
          <p:nvPr>
            <p:ph idx="1"/>
          </p:nvPr>
        </p:nvSpPr>
        <p:spPr>
          <a:xfrm>
            <a:off x="381000" y="1981200"/>
            <a:ext cx="8610600" cy="3962400"/>
          </a:xfrm>
        </p:spPr>
        <p:txBody>
          <a:bodyPr>
            <a:normAutofit/>
          </a:bodyPr>
          <a:lstStyle/>
          <a:p>
            <a:pPr>
              <a:lnSpc>
                <a:spcPts val="3000"/>
              </a:lnSpc>
            </a:pPr>
            <a:r>
              <a:rPr lang="en-US" dirty="0" smtClean="0">
                <a:solidFill>
                  <a:srgbClr val="FFC000"/>
                </a:solidFill>
              </a:rPr>
              <a:t>God desires a relationship with us..</a:t>
            </a:r>
          </a:p>
          <a:p>
            <a:pPr>
              <a:lnSpc>
                <a:spcPts val="3000"/>
              </a:lnSpc>
            </a:pPr>
            <a:r>
              <a:rPr lang="en-US" dirty="0" smtClean="0">
                <a:solidFill>
                  <a:srgbClr val="FFC000"/>
                </a:solidFill>
              </a:rPr>
              <a:t>He has a solution to every problem..</a:t>
            </a:r>
          </a:p>
          <a:p>
            <a:pPr>
              <a:lnSpc>
                <a:spcPts val="3000"/>
              </a:lnSpc>
            </a:pPr>
            <a:r>
              <a:rPr lang="en-US" dirty="0" smtClean="0">
                <a:solidFill>
                  <a:srgbClr val="FFC000"/>
                </a:solidFill>
              </a:rPr>
              <a:t>He’ll take you where you are..</a:t>
            </a:r>
          </a:p>
          <a:p>
            <a:pPr>
              <a:lnSpc>
                <a:spcPts val="3000"/>
              </a:lnSpc>
            </a:pPr>
            <a:r>
              <a:rPr lang="en-US" smtClean="0">
                <a:solidFill>
                  <a:srgbClr val="FFC000"/>
                </a:solidFill>
              </a:rPr>
              <a:t>Come to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296400" cy="6858000"/>
          </a:xfrm>
          <a:prstGeom prst="rect">
            <a:avLst/>
          </a:prstGeom>
        </p:spPr>
      </p:pic>
      <p:sp>
        <p:nvSpPr>
          <p:cNvPr id="6" name="Title 5"/>
          <p:cNvSpPr>
            <a:spLocks noGrp="1"/>
          </p:cNvSpPr>
          <p:nvPr>
            <p:ph type="ctrTitle"/>
          </p:nvPr>
        </p:nvSpPr>
        <p:spPr>
          <a:xfrm>
            <a:off x="685800" y="304800"/>
            <a:ext cx="7772400" cy="1066800"/>
          </a:xfrm>
        </p:spPr>
        <p:txBody>
          <a:bodyPr>
            <a:normAutofit/>
          </a:bodyPr>
          <a:lstStyle/>
          <a:p>
            <a:r>
              <a:rPr lang="en-US" sz="4200" dirty="0" smtClean="0"/>
              <a:t>Knowing the Designer</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John 17:1-5</a:t>
            </a:r>
            <a:endParaRPr lang="en-US" dirty="0"/>
          </a:p>
        </p:txBody>
      </p:sp>
      <p:pic>
        <p:nvPicPr>
          <p:cNvPr id="11" name="Picture 10" descr="olympic-national-park-panorama.jpg"/>
          <p:cNvPicPr>
            <a:picLocks noChangeAspect="1"/>
          </p:cNvPicPr>
          <p:nvPr/>
        </p:nvPicPr>
        <p:blipFill>
          <a:blip r:embed="rId4" cstate="print"/>
          <a:stretch>
            <a:fillRect/>
          </a:stretch>
        </p:blipFill>
        <p:spPr>
          <a:xfrm>
            <a:off x="0" y="1600200"/>
            <a:ext cx="9296400" cy="4038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highest pursuit..</a:t>
            </a:r>
            <a:endParaRPr lang="en-US" dirty="0"/>
          </a:p>
        </p:txBody>
      </p:sp>
      <p:sp>
        <p:nvSpPr>
          <p:cNvPr id="3" name="Content Placeholder 2"/>
          <p:cNvSpPr>
            <a:spLocks noGrp="1"/>
          </p:cNvSpPr>
          <p:nvPr>
            <p:ph idx="1"/>
          </p:nvPr>
        </p:nvSpPr>
        <p:spPr/>
        <p:txBody>
          <a:bodyPr/>
          <a:lstStyle/>
          <a:p>
            <a:pPr>
              <a:lnSpc>
                <a:spcPts val="3000"/>
              </a:lnSpc>
            </a:pPr>
            <a:r>
              <a:rPr lang="en-US" sz="3000" dirty="0" smtClean="0">
                <a:solidFill>
                  <a:srgbClr val="FFC000"/>
                </a:solidFill>
              </a:rPr>
              <a:t>Proverbs 9:10</a:t>
            </a:r>
            <a:r>
              <a:rPr lang="en-US" sz="3000" dirty="0" smtClean="0"/>
              <a:t> The fear of the Lord is the beginning of wisdom, and the knowledge of the Holy One is understanding.</a:t>
            </a:r>
          </a:p>
          <a:p>
            <a:pPr>
              <a:lnSpc>
                <a:spcPts val="3000"/>
              </a:lnSpc>
            </a:pPr>
            <a:r>
              <a:rPr lang="en-US" dirty="0" smtClean="0">
                <a:solidFill>
                  <a:srgbClr val="FFC000"/>
                </a:solidFill>
              </a:rPr>
              <a:t>John 17:3</a:t>
            </a:r>
            <a:r>
              <a:rPr lang="en-US" dirty="0" smtClean="0"/>
              <a:t> And this is eternal life, that they may know You, the only true God, and Jesus Christ whom You have sent.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highest pursuit..</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pPr>
              <a:lnSpc>
                <a:spcPts val="3000"/>
              </a:lnSpc>
            </a:pPr>
            <a:r>
              <a:rPr lang="en-US" dirty="0" smtClean="0">
                <a:solidFill>
                  <a:srgbClr val="FFC000"/>
                </a:solidFill>
              </a:rPr>
              <a:t>1 </a:t>
            </a:r>
            <a:r>
              <a:rPr lang="en-US" dirty="0" err="1" smtClean="0">
                <a:solidFill>
                  <a:srgbClr val="FFC000"/>
                </a:solidFill>
              </a:rPr>
              <a:t>Chron</a:t>
            </a:r>
            <a:r>
              <a:rPr lang="en-US" dirty="0" smtClean="0">
                <a:solidFill>
                  <a:srgbClr val="FFC000"/>
                </a:solidFill>
              </a:rPr>
              <a:t> 28:9 </a:t>
            </a:r>
            <a:r>
              <a:rPr lang="en-US" dirty="0" smtClean="0"/>
              <a:t>"As for you, my son Solomon, know the God of your father, and serve Him with a loyal heart and with a willing mind; for the Lord searches all hearts and understands all the intent of the thoughts. If you seek Him, He will be found by you; but if you forsake Him, He will cast you off forever.</a:t>
            </a:r>
          </a:p>
          <a:p>
            <a:pPr>
              <a:lnSpc>
                <a:spcPts val="3000"/>
              </a:lnSpc>
            </a:pPr>
            <a:r>
              <a:rPr lang="en-US" dirty="0" smtClean="0">
                <a:solidFill>
                  <a:srgbClr val="FFC000"/>
                </a:solidFill>
              </a:rPr>
              <a:t>2 </a:t>
            </a:r>
            <a:r>
              <a:rPr lang="en-US" dirty="0" err="1" smtClean="0">
                <a:solidFill>
                  <a:srgbClr val="FFC000"/>
                </a:solidFill>
              </a:rPr>
              <a:t>Thess</a:t>
            </a:r>
            <a:r>
              <a:rPr lang="en-US" dirty="0" smtClean="0">
                <a:solidFill>
                  <a:srgbClr val="FFC000"/>
                </a:solidFill>
              </a:rPr>
              <a:t> 1:8</a:t>
            </a:r>
            <a:r>
              <a:rPr lang="en-US" dirty="0" smtClean="0"/>
              <a:t> when the Lord Jesus is revealed in flaming fire taking vengeance on those who do not know God, and on those who do not obey the gospel of our Lord Jesus Christ. </a:t>
            </a:r>
          </a:p>
          <a:p>
            <a:pPr>
              <a:lnSpc>
                <a:spcPts val="3000"/>
              </a:lnSpc>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nowing God my lifes pursuit.jpg"/>
          <p:cNvPicPr>
            <a:picLocks noChangeAspect="1"/>
          </p:cNvPicPr>
          <p:nvPr/>
        </p:nvPicPr>
        <p:blipFill>
          <a:blip r:embed="rId2" cstate="print">
            <a:lum bright="-10000" contrast="10000"/>
          </a:blip>
          <a:stretch>
            <a:fillRect/>
          </a:stretch>
        </p:blipFill>
        <p:spPr>
          <a:xfrm>
            <a:off x="0" y="1828800"/>
            <a:ext cx="9144000" cy="4191000"/>
          </a:xfrm>
          <a:prstGeom prst="rect">
            <a:avLst/>
          </a:prstGeom>
        </p:spPr>
      </p:pic>
      <p:sp>
        <p:nvSpPr>
          <p:cNvPr id="5" name="Rectangle 4"/>
          <p:cNvSpPr/>
          <p:nvPr/>
        </p:nvSpPr>
        <p:spPr>
          <a:xfrm>
            <a:off x="0" y="1828800"/>
            <a:ext cx="9144000" cy="4343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His purpose for us..</a:t>
            </a:r>
            <a:endParaRPr lang="en-US" dirty="0"/>
          </a:p>
        </p:txBody>
      </p:sp>
      <p:sp>
        <p:nvSpPr>
          <p:cNvPr id="3" name="Content Placeholder 2"/>
          <p:cNvSpPr>
            <a:spLocks noGrp="1"/>
          </p:cNvSpPr>
          <p:nvPr>
            <p:ph idx="1"/>
          </p:nvPr>
        </p:nvSpPr>
        <p:spPr>
          <a:xfrm>
            <a:off x="457200" y="1981200"/>
            <a:ext cx="8229600" cy="4419600"/>
          </a:xfrm>
        </p:spPr>
        <p:txBody>
          <a:bodyPr>
            <a:normAutofit/>
          </a:bodyPr>
          <a:lstStyle/>
          <a:p>
            <a:pPr>
              <a:lnSpc>
                <a:spcPts val="3000"/>
              </a:lnSpc>
            </a:pPr>
            <a:r>
              <a:rPr lang="en-US" dirty="0" smtClean="0">
                <a:solidFill>
                  <a:srgbClr val="FFC000"/>
                </a:solidFill>
              </a:rPr>
              <a:t>Ezek 6:7</a:t>
            </a:r>
            <a:r>
              <a:rPr lang="en-US" dirty="0" smtClean="0"/>
              <a:t> you shall know that I am the Lord..</a:t>
            </a:r>
          </a:p>
          <a:p>
            <a:pPr>
              <a:lnSpc>
                <a:spcPts val="3000"/>
              </a:lnSpc>
            </a:pPr>
            <a:r>
              <a:rPr lang="en-US" dirty="0" smtClean="0">
                <a:solidFill>
                  <a:srgbClr val="FFC000"/>
                </a:solidFill>
              </a:rPr>
              <a:t>6:10</a:t>
            </a:r>
            <a:r>
              <a:rPr lang="en-US" dirty="0" smtClean="0"/>
              <a:t> And they shall know that I am the Lord..</a:t>
            </a:r>
          </a:p>
          <a:p>
            <a:pPr>
              <a:lnSpc>
                <a:spcPts val="3000"/>
              </a:lnSpc>
            </a:pPr>
            <a:r>
              <a:rPr lang="en-US" dirty="0" smtClean="0">
                <a:solidFill>
                  <a:srgbClr val="FFC000"/>
                </a:solidFill>
              </a:rPr>
              <a:t>6:13 </a:t>
            </a:r>
            <a:r>
              <a:rPr lang="en-US" dirty="0" smtClean="0"/>
              <a:t>Then you shall know that I am the Lord..</a:t>
            </a:r>
          </a:p>
          <a:p>
            <a:pPr>
              <a:lnSpc>
                <a:spcPts val="3000"/>
              </a:lnSpc>
            </a:pPr>
            <a:r>
              <a:rPr lang="en-US" dirty="0" smtClean="0">
                <a:solidFill>
                  <a:srgbClr val="FFC000"/>
                </a:solidFill>
              </a:rPr>
              <a:t>7:4</a:t>
            </a:r>
            <a:r>
              <a:rPr lang="en-US" dirty="0" smtClean="0"/>
              <a:t> Then you shall know that I am the Lord..</a:t>
            </a:r>
          </a:p>
          <a:p>
            <a:pPr>
              <a:lnSpc>
                <a:spcPts val="3000"/>
              </a:lnSpc>
            </a:pPr>
            <a:r>
              <a:rPr lang="en-US" dirty="0" smtClean="0">
                <a:solidFill>
                  <a:srgbClr val="FFC000"/>
                </a:solidFill>
              </a:rPr>
              <a:t>7:9</a:t>
            </a:r>
            <a:r>
              <a:rPr lang="en-US" dirty="0" smtClean="0"/>
              <a:t> Then you shall know that I am the Lord..</a:t>
            </a:r>
          </a:p>
          <a:p>
            <a:pPr>
              <a:lnSpc>
                <a:spcPts val="3000"/>
              </a:lnSpc>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nowing God my lifes pursuit.jpg"/>
          <p:cNvPicPr>
            <a:picLocks noChangeAspect="1"/>
          </p:cNvPicPr>
          <p:nvPr/>
        </p:nvPicPr>
        <p:blipFill>
          <a:blip r:embed="rId2" cstate="print">
            <a:lum bright="-10000" contrast="10000"/>
          </a:blip>
          <a:stretch>
            <a:fillRect/>
          </a:stretch>
        </p:blipFill>
        <p:spPr>
          <a:xfrm>
            <a:off x="0" y="1828800"/>
            <a:ext cx="9144000" cy="4191000"/>
          </a:xfrm>
          <a:prstGeom prst="rect">
            <a:avLst/>
          </a:prstGeom>
        </p:spPr>
      </p:pic>
      <p:sp>
        <p:nvSpPr>
          <p:cNvPr id="5" name="Rectangle 4"/>
          <p:cNvSpPr/>
          <p:nvPr/>
        </p:nvSpPr>
        <p:spPr>
          <a:xfrm>
            <a:off x="0" y="1828800"/>
            <a:ext cx="9144000" cy="4343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Seek Him diligently..</a:t>
            </a:r>
            <a:endParaRPr lang="en-US" dirty="0"/>
          </a:p>
        </p:txBody>
      </p:sp>
      <p:sp>
        <p:nvSpPr>
          <p:cNvPr id="3" name="Content Placeholder 2"/>
          <p:cNvSpPr>
            <a:spLocks noGrp="1"/>
          </p:cNvSpPr>
          <p:nvPr>
            <p:ph idx="1"/>
          </p:nvPr>
        </p:nvSpPr>
        <p:spPr>
          <a:xfrm>
            <a:off x="457200" y="1981200"/>
            <a:ext cx="8229600" cy="4419600"/>
          </a:xfrm>
        </p:spPr>
        <p:txBody>
          <a:bodyPr>
            <a:normAutofit/>
          </a:bodyPr>
          <a:lstStyle/>
          <a:p>
            <a:pPr>
              <a:lnSpc>
                <a:spcPts val="3000"/>
              </a:lnSpc>
            </a:pPr>
            <a:r>
              <a:rPr lang="en-US" dirty="0" smtClean="0">
                <a:solidFill>
                  <a:srgbClr val="FFC000"/>
                </a:solidFill>
              </a:rPr>
              <a:t>Deut 4:29 </a:t>
            </a:r>
            <a:r>
              <a:rPr lang="en-US" dirty="0" smtClean="0"/>
              <a:t>But from there you will seek the Lord your God, and you will find Him if you seek Him with all your heart and with all your soul.</a:t>
            </a:r>
          </a:p>
          <a:p>
            <a:pPr>
              <a:lnSpc>
                <a:spcPts val="3000"/>
              </a:lnSpc>
            </a:pPr>
            <a:r>
              <a:rPr lang="en-US" dirty="0" smtClean="0">
                <a:solidFill>
                  <a:srgbClr val="FFC000"/>
                </a:solidFill>
              </a:rPr>
              <a:t>Proverbs 2:3-5</a:t>
            </a:r>
            <a:r>
              <a:rPr lang="en-US" dirty="0" smtClean="0"/>
              <a:t> if you cry out for discernment, And lift up your voice for understanding, 4 If you seek her as silver, And search for her as for hidden treasures; 5 Then you will understand the fear of the Lord, And find the knowledge of God. </a:t>
            </a:r>
          </a:p>
          <a:p>
            <a:pPr>
              <a:lnSpc>
                <a:spcPts val="3000"/>
              </a:lnSpc>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nowing God my lifes pursuit.jpg"/>
          <p:cNvPicPr>
            <a:picLocks noChangeAspect="1"/>
          </p:cNvPicPr>
          <p:nvPr/>
        </p:nvPicPr>
        <p:blipFill>
          <a:blip r:embed="rId2" cstate="print">
            <a:lum bright="-10000" contrast="10000"/>
          </a:blip>
          <a:stretch>
            <a:fillRect/>
          </a:stretch>
        </p:blipFill>
        <p:spPr>
          <a:xfrm>
            <a:off x="0" y="1828800"/>
            <a:ext cx="9144000" cy="4191000"/>
          </a:xfrm>
          <a:prstGeom prst="rect">
            <a:avLst/>
          </a:prstGeom>
        </p:spPr>
      </p:pic>
      <p:sp>
        <p:nvSpPr>
          <p:cNvPr id="5" name="Rectangle 4"/>
          <p:cNvSpPr/>
          <p:nvPr/>
        </p:nvSpPr>
        <p:spPr>
          <a:xfrm>
            <a:off x="0" y="1828800"/>
            <a:ext cx="9144000" cy="4343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He wants to be found..</a:t>
            </a:r>
            <a:endParaRPr lang="en-US" dirty="0"/>
          </a:p>
        </p:txBody>
      </p:sp>
      <p:sp>
        <p:nvSpPr>
          <p:cNvPr id="3" name="Content Placeholder 2"/>
          <p:cNvSpPr>
            <a:spLocks noGrp="1"/>
          </p:cNvSpPr>
          <p:nvPr>
            <p:ph idx="1"/>
          </p:nvPr>
        </p:nvSpPr>
        <p:spPr>
          <a:xfrm>
            <a:off x="457200" y="1981200"/>
            <a:ext cx="8229600" cy="4419600"/>
          </a:xfrm>
        </p:spPr>
        <p:txBody>
          <a:bodyPr>
            <a:normAutofit/>
          </a:bodyPr>
          <a:lstStyle/>
          <a:p>
            <a:pPr>
              <a:lnSpc>
                <a:spcPts val="3000"/>
              </a:lnSpc>
            </a:pPr>
            <a:r>
              <a:rPr lang="en-US" dirty="0" smtClean="0">
                <a:solidFill>
                  <a:srgbClr val="FFC000"/>
                </a:solidFill>
              </a:rPr>
              <a:t>2 Corinthians 6:16 </a:t>
            </a:r>
            <a:r>
              <a:rPr lang="en-US" dirty="0" smtClean="0"/>
              <a:t>"I will dwell in them And walk among them. I will be their God, And they shall be My people.. And I will receive you." 18 "I will be a Father to you, And you shall be My sons and daughters, Says the Lord Almighty."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knoing-God.jpg"/>
          <p:cNvPicPr>
            <a:picLocks noChangeAspect="1"/>
          </p:cNvPicPr>
          <p:nvPr/>
        </p:nvPicPr>
        <p:blipFill>
          <a:blip r:embed="rId2" cstate="print">
            <a:lum bright="-7000" contrast="11000"/>
          </a:blip>
          <a:stretch>
            <a:fillRect/>
          </a:stretch>
        </p:blipFill>
        <p:spPr>
          <a:xfrm>
            <a:off x="-1" y="1752600"/>
            <a:ext cx="9146827" cy="4343400"/>
          </a:xfrm>
          <a:prstGeom prst="rect">
            <a:avLst/>
          </a:prstGeom>
        </p:spPr>
      </p:pic>
      <p:sp>
        <p:nvSpPr>
          <p:cNvPr id="5" name="Rectangle 4"/>
          <p:cNvSpPr/>
          <p:nvPr/>
        </p:nvSpPr>
        <p:spPr>
          <a:xfrm>
            <a:off x="0" y="1752600"/>
            <a:ext cx="9144000" cy="43434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God’s Infinite Wisdom..</a:t>
            </a:r>
            <a:endParaRPr lang="en-US" dirty="0"/>
          </a:p>
        </p:txBody>
      </p:sp>
      <p:sp>
        <p:nvSpPr>
          <p:cNvPr id="3" name="Content Placeholder 2"/>
          <p:cNvSpPr>
            <a:spLocks noGrp="1"/>
          </p:cNvSpPr>
          <p:nvPr>
            <p:ph idx="1"/>
          </p:nvPr>
        </p:nvSpPr>
        <p:spPr>
          <a:xfrm>
            <a:off x="381000" y="1828800"/>
            <a:ext cx="8229600" cy="4419600"/>
          </a:xfrm>
        </p:spPr>
        <p:txBody>
          <a:bodyPr>
            <a:normAutofit/>
          </a:bodyPr>
          <a:lstStyle/>
          <a:p>
            <a:pPr>
              <a:lnSpc>
                <a:spcPts val="3000"/>
              </a:lnSpc>
            </a:pPr>
            <a:r>
              <a:rPr lang="en-US" dirty="0" smtClean="0">
                <a:solidFill>
                  <a:srgbClr val="FFC000"/>
                </a:solidFill>
              </a:rPr>
              <a:t>Psalm 147:5  </a:t>
            </a:r>
            <a:r>
              <a:rPr lang="en-US" dirty="0" smtClean="0"/>
              <a:t>Great is our Lord, and mighty in power; His understanding is infinite.</a:t>
            </a:r>
          </a:p>
          <a:p>
            <a:pPr>
              <a:lnSpc>
                <a:spcPts val="3000"/>
              </a:lnSpc>
            </a:pPr>
            <a:r>
              <a:rPr lang="en-US" dirty="0" smtClean="0">
                <a:solidFill>
                  <a:srgbClr val="FFC000"/>
                </a:solidFill>
              </a:rPr>
              <a:t>Romans 16:27 </a:t>
            </a:r>
            <a:r>
              <a:rPr lang="en-US" dirty="0" smtClean="0"/>
              <a:t>to God, alone wise, be glory through Jesus Christ forever. Amen.</a:t>
            </a:r>
          </a:p>
          <a:p>
            <a:pPr>
              <a:lnSpc>
                <a:spcPts val="3000"/>
              </a:lnSpc>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knoing-God.jpg"/>
          <p:cNvPicPr>
            <a:picLocks noChangeAspect="1"/>
          </p:cNvPicPr>
          <p:nvPr/>
        </p:nvPicPr>
        <p:blipFill>
          <a:blip r:embed="rId2" cstate="print">
            <a:lum bright="-7000" contrast="11000"/>
          </a:blip>
          <a:stretch>
            <a:fillRect/>
          </a:stretch>
        </p:blipFill>
        <p:spPr>
          <a:xfrm>
            <a:off x="-1" y="1752600"/>
            <a:ext cx="9146827" cy="4343400"/>
          </a:xfrm>
          <a:prstGeom prst="rect">
            <a:avLst/>
          </a:prstGeom>
        </p:spPr>
      </p:pic>
      <p:sp>
        <p:nvSpPr>
          <p:cNvPr id="5" name="Rectangle 4"/>
          <p:cNvSpPr/>
          <p:nvPr/>
        </p:nvSpPr>
        <p:spPr>
          <a:xfrm>
            <a:off x="0" y="1752600"/>
            <a:ext cx="9144000" cy="43434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He has never learned..</a:t>
            </a:r>
            <a:endParaRPr lang="en-US" dirty="0"/>
          </a:p>
        </p:txBody>
      </p:sp>
      <p:sp>
        <p:nvSpPr>
          <p:cNvPr id="3" name="Content Placeholder 2"/>
          <p:cNvSpPr>
            <a:spLocks noGrp="1"/>
          </p:cNvSpPr>
          <p:nvPr>
            <p:ph idx="1"/>
          </p:nvPr>
        </p:nvSpPr>
        <p:spPr>
          <a:xfrm>
            <a:off x="381000" y="1828800"/>
            <a:ext cx="8610600" cy="4419600"/>
          </a:xfrm>
        </p:spPr>
        <p:txBody>
          <a:bodyPr>
            <a:normAutofit/>
          </a:bodyPr>
          <a:lstStyle/>
          <a:p>
            <a:pPr>
              <a:lnSpc>
                <a:spcPts val="3000"/>
              </a:lnSpc>
              <a:spcBef>
                <a:spcPts val="0"/>
              </a:spcBef>
            </a:pPr>
            <a:r>
              <a:rPr lang="en-US" dirty="0" smtClean="0">
                <a:solidFill>
                  <a:srgbClr val="FFC000"/>
                </a:solidFill>
              </a:rPr>
              <a:t>Isaiah 40:13 </a:t>
            </a:r>
            <a:r>
              <a:rPr lang="en-US" dirty="0" smtClean="0"/>
              <a:t>Who has directed the Spirit of the Lord, Or as His counselor has taught Him?</a:t>
            </a:r>
          </a:p>
          <a:p>
            <a:pPr>
              <a:lnSpc>
                <a:spcPts val="3000"/>
              </a:lnSpc>
              <a:spcBef>
                <a:spcPts val="0"/>
              </a:spcBef>
            </a:pPr>
            <a:r>
              <a:rPr lang="en-US" dirty="0" smtClean="0">
                <a:solidFill>
                  <a:srgbClr val="FFC000"/>
                </a:solidFill>
              </a:rPr>
              <a:t>Romans 11:34 </a:t>
            </a:r>
            <a:r>
              <a:rPr lang="en-US" dirty="0" smtClean="0"/>
              <a:t>"For who has known the mind of the Lord? Or who has become His counselor?“</a:t>
            </a:r>
          </a:p>
          <a:p>
            <a:pPr>
              <a:lnSpc>
                <a:spcPts val="3000"/>
              </a:lnSpc>
              <a:spcBef>
                <a:spcPts val="0"/>
              </a:spcBef>
            </a:pPr>
            <a:r>
              <a:rPr lang="en-US" dirty="0" smtClean="0">
                <a:solidFill>
                  <a:srgbClr val="FFC000"/>
                </a:solidFill>
              </a:rPr>
              <a:t>Isaiah 48:8 </a:t>
            </a:r>
            <a:r>
              <a:rPr lang="en-US" dirty="0" smtClean="0"/>
              <a:t>Surely you did not hear, Surely you did not know; Surely from long ago your ear was not opened. For I knew that you would deal very treacherously, And were called a transgressor from the womb. </a:t>
            </a:r>
          </a:p>
          <a:p>
            <a:pPr>
              <a:lnSpc>
                <a:spcPts val="3000"/>
              </a:lnSpc>
              <a:spcBef>
                <a:spcPts val="0"/>
              </a:spcBef>
            </a:pPr>
            <a:endParaRPr lang="en-US" dirty="0" smtClean="0"/>
          </a:p>
          <a:p>
            <a:pPr>
              <a:lnSpc>
                <a:spcPts val="3000"/>
              </a:lnSpc>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28800"/>
            <a:ext cx="9144000" cy="4343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He knows all but still loves you ..</a:t>
            </a:r>
            <a:endParaRPr lang="en-US" dirty="0"/>
          </a:p>
        </p:txBody>
      </p:sp>
      <p:sp>
        <p:nvSpPr>
          <p:cNvPr id="3" name="Content Placeholder 2"/>
          <p:cNvSpPr>
            <a:spLocks noGrp="1"/>
          </p:cNvSpPr>
          <p:nvPr>
            <p:ph idx="1"/>
          </p:nvPr>
        </p:nvSpPr>
        <p:spPr>
          <a:xfrm>
            <a:off x="381000" y="1981200"/>
            <a:ext cx="8610600" cy="4876800"/>
          </a:xfrm>
        </p:spPr>
        <p:txBody>
          <a:bodyPr>
            <a:normAutofit fontScale="92500"/>
          </a:bodyPr>
          <a:lstStyle/>
          <a:p>
            <a:pPr>
              <a:lnSpc>
                <a:spcPts val="2800"/>
              </a:lnSpc>
            </a:pPr>
            <a:r>
              <a:rPr lang="en-US" dirty="0" smtClean="0">
                <a:solidFill>
                  <a:srgbClr val="FFC000"/>
                </a:solidFill>
              </a:rPr>
              <a:t>Luke 12:7 </a:t>
            </a:r>
            <a:r>
              <a:rPr lang="en-US" dirty="0" smtClean="0"/>
              <a:t>But the very hairs of your head are all numbered. Do not fear therefore; you are of more value than many sparrows.</a:t>
            </a:r>
          </a:p>
          <a:p>
            <a:pPr>
              <a:lnSpc>
                <a:spcPts val="2800"/>
              </a:lnSpc>
            </a:pPr>
            <a:r>
              <a:rPr lang="en-US" dirty="0" smtClean="0">
                <a:solidFill>
                  <a:srgbClr val="FFC000"/>
                </a:solidFill>
              </a:rPr>
              <a:t>Rev 2:23 </a:t>
            </a:r>
            <a:r>
              <a:rPr lang="en-US" dirty="0" smtClean="0"/>
              <a:t>all the churches shall know that I am He who searches the minds and hearts. And I will give to each one of you according to your works.</a:t>
            </a:r>
          </a:p>
          <a:p>
            <a:pPr>
              <a:lnSpc>
                <a:spcPts val="2800"/>
              </a:lnSpc>
            </a:pPr>
            <a:r>
              <a:rPr lang="en-US" dirty="0" smtClean="0">
                <a:solidFill>
                  <a:srgbClr val="FFC000"/>
                </a:solidFill>
              </a:rPr>
              <a:t>Rom 2:5-8 </a:t>
            </a:r>
            <a:r>
              <a:rPr lang="en-US" dirty="0" smtClean="0"/>
              <a:t>But in accordance with your hardness and your impenitent heart you are treasuring up for yourself wrath in the day of wrath and revelation of the righteous judgment of God, 6 who "will render to each one according to his deeds":</a:t>
            </a:r>
          </a:p>
          <a:p>
            <a:pPr>
              <a:lnSpc>
                <a:spcPts val="3000"/>
              </a:lnSpc>
            </a:pPr>
            <a:endParaRPr lang="en-US" dirty="0" smtClean="0"/>
          </a:p>
          <a:p>
            <a:pPr>
              <a:lnSpc>
                <a:spcPts val="3000"/>
              </a:lnSpc>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2249</TotalTime>
  <Words>914</Words>
  <Application>Microsoft Office PowerPoint</Application>
  <PresentationFormat>On-screen Show (4:3)</PresentationFormat>
  <Paragraphs>49</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Knowing the Designer</vt:lpstr>
      <vt:lpstr>Our highest pursuit..</vt:lpstr>
      <vt:lpstr>Our highest pursuit..</vt:lpstr>
      <vt:lpstr>His purpose for us..</vt:lpstr>
      <vt:lpstr>Seek Him diligently..</vt:lpstr>
      <vt:lpstr>He wants to be found..</vt:lpstr>
      <vt:lpstr>God’s Infinite Wisdom..</vt:lpstr>
      <vt:lpstr>He has never learned..</vt:lpstr>
      <vt:lpstr>He knows all but still loves you ..</vt:lpstr>
      <vt:lpstr>He designed the universe..</vt:lpstr>
      <vt:lpstr>A source of comfort to us..</vt:lpstr>
      <vt:lpstr>Assurance He knows us..</vt:lpstr>
      <vt:lpstr>He corrects us lovingly..</vt:lpstr>
      <vt:lpstr>Conclusion..</vt:lpstr>
      <vt:lpstr>Knowing the Designer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87</cp:revision>
  <dcterms:created xsi:type="dcterms:W3CDTF">2015-10-04T04:19:18Z</dcterms:created>
  <dcterms:modified xsi:type="dcterms:W3CDTF">2017-02-23T18:11:37Z</dcterms:modified>
</cp:coreProperties>
</file>