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 id="276" r:id="rId5"/>
    <p:sldId id="278" r:id="rId6"/>
    <p:sldId id="279" r:id="rId7"/>
    <p:sldId id="280" r:id="rId8"/>
    <p:sldId id="281" r:id="rId9"/>
    <p:sldId id="282" r:id="rId10"/>
    <p:sldId id="283" r:id="rId11"/>
    <p:sldId id="284" r:id="rId12"/>
    <p:sldId id="285"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2" autoAdjust="0"/>
    <p:restoredTop sz="94660"/>
  </p:normalViewPr>
  <p:slideViewPr>
    <p:cSldViewPr>
      <p:cViewPr varScale="1">
        <p:scale>
          <a:sx n="96" d="100"/>
          <a:sy n="96" d="100"/>
        </p:scale>
        <p:origin x="-27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800">
                <a:effectLst>
                  <a:outerShdw blurRad="50800" dist="38100" dir="2700000" algn="tl" rotWithShape="0">
                    <a:prstClr val="black">
                      <a:alpha val="40000"/>
                    </a:prstClr>
                  </a:outerShdw>
                </a:effectLst>
              </a:defRPr>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lvl1pPr>
              <a:defRPr>
                <a:effectLst>
                  <a:outerShdw blurRad="50800" dist="38100" dir="2700000" algn="tl" rotWithShape="0">
                    <a:prstClr val="black">
                      <a:alpha val="40000"/>
                    </a:prstClr>
                  </a:outerShdw>
                </a:effectLst>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a:effectLst>
                  <a:outerShdw blurRad="50800" dist="38100" dir="2700000" algn="tl" rotWithShape="0">
                    <a:prstClr val="black">
                      <a:alpha val="40000"/>
                    </a:prstClr>
                  </a:outerShdw>
                </a:effectLst>
              </a:defRPr>
            </a:lvl1pPr>
            <a:lvl2pPr>
              <a:defRPr>
                <a:effectLst>
                  <a:outerShdw blurRad="50800" dist="38100" dir="2700000" algn="tl" rotWithShape="0">
                    <a:prstClr val="black">
                      <a:alpha val="40000"/>
                    </a:prstClr>
                  </a:outerShdw>
                </a:effectLst>
              </a:defRPr>
            </a:lvl2pPr>
            <a:lvl3pPr>
              <a:defRPr>
                <a:effectLst>
                  <a:outerShdw blurRad="50800" dist="38100" dir="2700000" algn="tl" rotWithShape="0">
                    <a:prstClr val="black">
                      <a:alpha val="40000"/>
                    </a:prstClr>
                  </a:outerShdw>
                </a:effectLst>
              </a:defRPr>
            </a:lvl3pPr>
            <a:lvl4pPr>
              <a:defRPr>
                <a:effectLst>
                  <a:outerShdw blurRad="50800" dist="38100" dir="2700000" algn="tl" rotWithShape="0">
                    <a:prstClr val="black">
                      <a:alpha val="40000"/>
                    </a:prstClr>
                  </a:outerShdw>
                </a:effectLst>
              </a:defRPr>
            </a:lvl4pPr>
            <a:lvl5pPr>
              <a:defRPr>
                <a:effectLst>
                  <a:outerShdw blurRad="50800" dist="38100" dir="2700000" algn="tl" rotWithShape="0">
                    <a:prstClr val="black">
                      <a:alpha val="40000"/>
                    </a:prstClr>
                  </a:outerShdw>
                </a:effectLst>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0"/>
            <a:ext cx="9144002" cy="6857963"/>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pic>
        <p:nvPicPr>
          <p:cNvPr id="5" name="Picture 4" descr="Lake Gosau AUS.jpg"/>
          <p:cNvPicPr>
            <a:picLocks noChangeAspect="1"/>
          </p:cNvPicPr>
          <p:nvPr userDrawn="1"/>
        </p:nvPicPr>
        <p:blipFill>
          <a:blip r:embed="rId10" cstate="print"/>
          <a:stretch>
            <a:fillRect/>
          </a:stretch>
        </p:blipFill>
        <p:spPr>
          <a:xfrm>
            <a:off x="0" y="1676400"/>
            <a:ext cx="9144000" cy="4419600"/>
          </a:xfrm>
          <a:prstGeom prst="rect">
            <a:avLst/>
          </a:prstGeom>
        </p:spPr>
      </p:pic>
      <p:sp>
        <p:nvSpPr>
          <p:cNvPr id="6" name="Rectangle 5"/>
          <p:cNvSpPr/>
          <p:nvPr userDrawn="1"/>
        </p:nvSpPr>
        <p:spPr>
          <a:xfrm>
            <a:off x="0" y="1676400"/>
            <a:ext cx="9144000" cy="44196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1910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4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6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400" dirty="0" smtClean="0"/>
              <a:t>Things God Loves</a:t>
            </a:r>
            <a:endParaRPr lang="en-US" sz="4400" dirty="0"/>
          </a:p>
        </p:txBody>
      </p:sp>
      <p:sp>
        <p:nvSpPr>
          <p:cNvPr id="7" name="Subtitle 6"/>
          <p:cNvSpPr>
            <a:spLocks noGrp="1"/>
          </p:cNvSpPr>
          <p:nvPr>
            <p:ph type="subTitle" idx="1"/>
          </p:nvPr>
        </p:nvSpPr>
        <p:spPr>
          <a:xfrm>
            <a:off x="1447800" y="5791200"/>
            <a:ext cx="6400800" cy="762000"/>
          </a:xfrm>
        </p:spPr>
        <p:txBody>
          <a:bodyPr/>
          <a:lstStyle/>
          <a:p>
            <a:r>
              <a:rPr lang="en-US" dirty="0" smtClean="0"/>
              <a:t>Proverbs 6:16-19</a:t>
            </a:r>
            <a:endParaRPr lang="en-US" dirty="0"/>
          </a:p>
        </p:txBody>
      </p:sp>
      <p:pic>
        <p:nvPicPr>
          <p:cNvPr id="5" name="Picture 4" descr="Lake Gosau AUS.jpg"/>
          <p:cNvPicPr>
            <a:picLocks noChangeAspect="1"/>
          </p:cNvPicPr>
          <p:nvPr/>
        </p:nvPicPr>
        <p:blipFill>
          <a:blip r:embed="rId3" cstate="print">
            <a:lum bright="-5000" contrast="10000"/>
          </a:blip>
          <a:stretch>
            <a:fillRect/>
          </a:stretch>
        </p:blipFill>
        <p:spPr>
          <a:xfrm>
            <a:off x="0" y="1752600"/>
            <a:ext cx="9144000" cy="3886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2" name="Title 1"/>
          <p:cNvSpPr>
            <a:spLocks noGrp="1"/>
          </p:cNvSpPr>
          <p:nvPr>
            <p:ph type="title"/>
          </p:nvPr>
        </p:nvSpPr>
        <p:spPr/>
        <p:txBody>
          <a:bodyPr/>
          <a:lstStyle/>
          <a:p>
            <a:r>
              <a:rPr lang="en-US" dirty="0" smtClean="0"/>
              <a:t>God loves..</a:t>
            </a:r>
            <a:endParaRPr lang="en-US" dirty="0"/>
          </a:p>
        </p:txBody>
      </p:sp>
      <p:sp>
        <p:nvSpPr>
          <p:cNvPr id="3" name="Content Placeholder 2"/>
          <p:cNvSpPr>
            <a:spLocks noGrp="1"/>
          </p:cNvSpPr>
          <p:nvPr>
            <p:ph idx="1"/>
          </p:nvPr>
        </p:nvSpPr>
        <p:spPr>
          <a:xfrm>
            <a:off x="457200" y="2819400"/>
            <a:ext cx="8458200" cy="3810000"/>
          </a:xfrm>
        </p:spPr>
        <p:txBody>
          <a:bodyPr>
            <a:normAutofit/>
          </a:bodyPr>
          <a:lstStyle/>
          <a:p>
            <a:pPr>
              <a:lnSpc>
                <a:spcPts val="3000"/>
              </a:lnSpc>
            </a:pPr>
            <a:r>
              <a:rPr lang="en-US" dirty="0" smtClean="0">
                <a:solidFill>
                  <a:srgbClr val="FFC000"/>
                </a:solidFill>
              </a:rPr>
              <a:t>John 3:16 </a:t>
            </a:r>
            <a:r>
              <a:rPr lang="en-US" dirty="0" smtClean="0"/>
              <a:t>For God so loved the world that He gave His only begotten Son, that whoever believes in Him should not perish but have everlasting life..</a:t>
            </a:r>
          </a:p>
          <a:p>
            <a:pPr>
              <a:lnSpc>
                <a:spcPts val="3000"/>
              </a:lnSpc>
            </a:pPr>
            <a:r>
              <a:rPr lang="en-US" dirty="0" smtClean="0">
                <a:solidFill>
                  <a:srgbClr val="FFC000"/>
                </a:solidFill>
              </a:rPr>
              <a:t>Ephesians 2:4-5</a:t>
            </a:r>
            <a:r>
              <a:rPr lang="en-US" dirty="0" smtClean="0"/>
              <a:t> But God, who is rich in mercy, because of His great love with which He loved us, even when we were dead in trespasses and sins, made us alive together with Christ (by grace you have been saved)..</a:t>
            </a:r>
            <a:endParaRPr lang="en-US" dirty="0"/>
          </a:p>
        </p:txBody>
      </p:sp>
      <p:pic>
        <p:nvPicPr>
          <p:cNvPr id="6" name="Picture 5" descr="God loves the worldjpg.jpg"/>
          <p:cNvPicPr>
            <a:picLocks noChangeAspect="1"/>
          </p:cNvPicPr>
          <p:nvPr/>
        </p:nvPicPr>
        <p:blipFill>
          <a:blip r:embed="rId3" cstate="print"/>
          <a:stretch>
            <a:fillRect/>
          </a:stretch>
        </p:blipFill>
        <p:spPr>
          <a:xfrm>
            <a:off x="2743200" y="762000"/>
            <a:ext cx="4025900" cy="2019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400" dirty="0" smtClean="0"/>
              <a:t>Things God Loves</a:t>
            </a:r>
            <a:endParaRPr lang="en-US" sz="4400" dirty="0"/>
          </a:p>
        </p:txBody>
      </p:sp>
      <p:sp>
        <p:nvSpPr>
          <p:cNvPr id="7" name="Subtitle 6"/>
          <p:cNvSpPr>
            <a:spLocks noGrp="1"/>
          </p:cNvSpPr>
          <p:nvPr>
            <p:ph type="subTitle" idx="1"/>
          </p:nvPr>
        </p:nvSpPr>
        <p:spPr>
          <a:xfrm>
            <a:off x="1447800" y="5791200"/>
            <a:ext cx="6400800" cy="762000"/>
          </a:xfrm>
        </p:spPr>
        <p:txBody>
          <a:bodyPr/>
          <a:lstStyle/>
          <a:p>
            <a:r>
              <a:rPr lang="en-US" dirty="0" smtClean="0"/>
              <a:t>Proverbs 6:16-19</a:t>
            </a:r>
            <a:endParaRPr lang="en-US" dirty="0"/>
          </a:p>
        </p:txBody>
      </p:sp>
      <p:pic>
        <p:nvPicPr>
          <p:cNvPr id="5" name="Picture 4" descr="Lake Gosau AUS.jpg"/>
          <p:cNvPicPr>
            <a:picLocks noChangeAspect="1"/>
          </p:cNvPicPr>
          <p:nvPr/>
        </p:nvPicPr>
        <p:blipFill>
          <a:blip r:embed="rId3" cstate="print">
            <a:lum bright="-5000" contrast="10000"/>
          </a:blip>
          <a:stretch>
            <a:fillRect/>
          </a:stretch>
        </p:blipFill>
        <p:spPr>
          <a:xfrm>
            <a:off x="0" y="1752600"/>
            <a:ext cx="9144000" cy="3886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400" dirty="0" smtClean="0"/>
              <a:t>Things God Loves</a:t>
            </a:r>
            <a:endParaRPr lang="en-US" sz="4400" dirty="0"/>
          </a:p>
        </p:txBody>
      </p:sp>
      <p:sp>
        <p:nvSpPr>
          <p:cNvPr id="7" name="Subtitle 6"/>
          <p:cNvSpPr>
            <a:spLocks noGrp="1"/>
          </p:cNvSpPr>
          <p:nvPr>
            <p:ph type="subTitle" idx="1"/>
          </p:nvPr>
        </p:nvSpPr>
        <p:spPr>
          <a:xfrm>
            <a:off x="1447800" y="5791200"/>
            <a:ext cx="6400800" cy="762000"/>
          </a:xfrm>
        </p:spPr>
        <p:txBody>
          <a:bodyPr/>
          <a:lstStyle/>
          <a:p>
            <a:r>
              <a:rPr lang="en-US" dirty="0" smtClean="0"/>
              <a:t>Proverbs 6:16-19</a:t>
            </a:r>
            <a:endParaRPr lang="en-US" dirty="0"/>
          </a:p>
        </p:txBody>
      </p:sp>
      <p:pic>
        <p:nvPicPr>
          <p:cNvPr id="5" name="Picture 4" descr="Lake Gosau AUS.jpg"/>
          <p:cNvPicPr>
            <a:picLocks noChangeAspect="1"/>
          </p:cNvPicPr>
          <p:nvPr/>
        </p:nvPicPr>
        <p:blipFill>
          <a:blip r:embed="rId3" cstate="print">
            <a:lum bright="-5000" contrast="10000"/>
          </a:blip>
          <a:stretch>
            <a:fillRect/>
          </a:stretch>
        </p:blipFill>
        <p:spPr>
          <a:xfrm>
            <a:off x="0" y="1752600"/>
            <a:ext cx="9144000" cy="38862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Things the Lord hates..</a:t>
            </a:r>
            <a:endParaRPr lang="en-US" dirty="0"/>
          </a:p>
        </p:txBody>
      </p:sp>
      <p:sp>
        <p:nvSpPr>
          <p:cNvPr id="7" name="Content Placeholder 6"/>
          <p:cNvSpPr>
            <a:spLocks noGrp="1"/>
          </p:cNvSpPr>
          <p:nvPr>
            <p:ph idx="1"/>
          </p:nvPr>
        </p:nvSpPr>
        <p:spPr>
          <a:xfrm>
            <a:off x="533400" y="1676400"/>
            <a:ext cx="8229600" cy="4419600"/>
          </a:xfrm>
        </p:spPr>
        <p:txBody>
          <a:bodyPr>
            <a:normAutofit/>
          </a:bodyPr>
          <a:lstStyle/>
          <a:p>
            <a:pPr>
              <a:lnSpc>
                <a:spcPts val="3000"/>
              </a:lnSpc>
            </a:pPr>
            <a:r>
              <a:rPr lang="en-US" dirty="0" smtClean="0">
                <a:solidFill>
                  <a:srgbClr val="FFC000"/>
                </a:solidFill>
              </a:rPr>
              <a:t>Proverbs 6:16-19 </a:t>
            </a:r>
            <a:r>
              <a:rPr lang="en-US" dirty="0" smtClean="0"/>
              <a:t>These six things the Lord hates, Yes, seven are an abomination to Him: 17 A proud look, A lying tongue, hands that shed innocent blood, 18 a heart that devises wicked plans, feet that are swift in running to evil, 19 A false witness who speaks lies, and one who sows discord among brethren. </a:t>
            </a:r>
            <a:endParaRPr lang="en-US" sz="3200" dirty="0"/>
          </a:p>
          <a:p>
            <a:pPr>
              <a:lnSpc>
                <a:spcPts val="3000"/>
              </a:lnSpc>
            </a:pPr>
            <a:r>
              <a:rPr lang="en-US" sz="3200" dirty="0" smtClean="0">
                <a:solidFill>
                  <a:srgbClr val="FFC000"/>
                </a:solidFill>
              </a:rPr>
              <a:t>Malachi 2:16 </a:t>
            </a:r>
            <a:r>
              <a:rPr lang="en-US" dirty="0" smtClean="0"/>
              <a:t>"For the Lord God of Israel says That He hates divorce..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ark-blue-background 02.jpg"/>
          <p:cNvPicPr>
            <a:picLocks noChangeAspect="1"/>
          </p:cNvPicPr>
          <p:nvPr/>
        </p:nvPicPr>
        <p:blipFill>
          <a:blip r:embed="rId2" cstate="print">
            <a:lum bright="-35000" contrast="10000"/>
          </a:blip>
          <a:srcRect r="14845" b="18000"/>
          <a:stretch>
            <a:fillRect/>
          </a:stretch>
        </p:blipFill>
        <p:spPr>
          <a:xfrm>
            <a:off x="-2" y="0"/>
            <a:ext cx="9144002" cy="6858000"/>
          </a:xfrm>
          <a:prstGeom prst="rect">
            <a:avLst/>
          </a:prstGeom>
        </p:spPr>
      </p:pic>
      <p:pic>
        <p:nvPicPr>
          <p:cNvPr id="2" name="Picture 1" descr="love hate.jpg"/>
          <p:cNvPicPr>
            <a:picLocks noChangeAspect="1"/>
          </p:cNvPicPr>
          <p:nvPr/>
        </p:nvPicPr>
        <p:blipFill>
          <a:blip r:embed="rId3" cstate="print">
            <a:lum bright="-10000" contrast="10000"/>
          </a:blip>
          <a:stretch>
            <a:fillRect/>
          </a:stretch>
        </p:blipFill>
        <p:spPr>
          <a:xfrm>
            <a:off x="2667000" y="381000"/>
            <a:ext cx="3733800" cy="1600200"/>
          </a:xfrm>
          <a:prstGeom prst="rect">
            <a:avLst/>
          </a:prstGeom>
        </p:spPr>
      </p:pic>
      <p:sp>
        <p:nvSpPr>
          <p:cNvPr id="7" name="Content Placeholder 6"/>
          <p:cNvSpPr>
            <a:spLocks noGrp="1"/>
          </p:cNvSpPr>
          <p:nvPr>
            <p:ph idx="1"/>
          </p:nvPr>
        </p:nvSpPr>
        <p:spPr>
          <a:xfrm>
            <a:off x="4572000" y="2590800"/>
            <a:ext cx="4191000" cy="2209800"/>
          </a:xfrm>
        </p:spPr>
        <p:txBody>
          <a:bodyPr>
            <a:normAutofit/>
          </a:bodyPr>
          <a:lstStyle/>
          <a:p>
            <a:r>
              <a:rPr lang="en-US" sz="4000" dirty="0" smtClean="0"/>
              <a:t>Truth/error</a:t>
            </a:r>
          </a:p>
          <a:p>
            <a:r>
              <a:rPr lang="en-US" sz="4000" dirty="0" smtClean="0"/>
              <a:t>Darkness/light</a:t>
            </a:r>
          </a:p>
          <a:p>
            <a:r>
              <a:rPr lang="en-US" sz="4000" dirty="0" smtClean="0"/>
              <a:t>Hatred/Love</a:t>
            </a:r>
            <a:endParaRPr lang="en-US" sz="4000" dirty="0"/>
          </a:p>
        </p:txBody>
      </p:sp>
      <p:pic>
        <p:nvPicPr>
          <p:cNvPr id="8" name="Content Placeholder 5" descr="God hates these.jpg"/>
          <p:cNvPicPr>
            <a:picLocks noChangeAspect="1"/>
          </p:cNvPicPr>
          <p:nvPr/>
        </p:nvPicPr>
        <p:blipFill>
          <a:blip r:embed="rId4" cstate="print">
            <a:lum bright="-10000" contrast="10000"/>
          </a:blip>
          <a:stretch>
            <a:fillRect/>
          </a:stretch>
        </p:blipFill>
        <p:spPr>
          <a:xfrm>
            <a:off x="685800" y="2362200"/>
            <a:ext cx="3603171" cy="2794505"/>
          </a:xfrm>
          <a:prstGeom prst="rect">
            <a:avLst/>
          </a:prstGeom>
        </p:spPr>
      </p:pic>
      <p:sp>
        <p:nvSpPr>
          <p:cNvPr id="9" name="Subtitle 6"/>
          <p:cNvSpPr txBox="1">
            <a:spLocks/>
          </p:cNvSpPr>
          <p:nvPr/>
        </p:nvSpPr>
        <p:spPr>
          <a:xfrm>
            <a:off x="1066800" y="5257800"/>
            <a:ext cx="7086600" cy="1295400"/>
          </a:xfrm>
          <a:prstGeom prst="rect">
            <a:avLst/>
          </a:prstGeom>
        </p:spPr>
        <p:txBody>
          <a:bodyPr vert="horz" lIns="91440" tIns="45720" rIns="91440" bIns="45720" rtlCol="0" anchor="ctr">
            <a:normAutofit/>
          </a:bodyPr>
          <a:lstStyle/>
          <a:p>
            <a:pPr marL="342900" marR="0" lvl="0" indent="-342900" algn="ctr" defTabSz="914400" rtl="0" eaLnBrk="1" fontAlgn="auto" latinLnBrk="0" hangingPunct="1">
              <a:lnSpc>
                <a:spcPts val="2800"/>
              </a:lnSpc>
              <a:spcBef>
                <a:spcPct val="20000"/>
              </a:spcBef>
              <a:spcAft>
                <a:spcPts val="0"/>
              </a:spcAft>
              <a:buClrTx/>
              <a:buSzTx/>
              <a:tabLst/>
              <a:defRPr/>
            </a:pPr>
            <a:r>
              <a:rPr kumimoji="0" lang="en-US" sz="3200" b="0" i="0" u="none" strike="noStrike" kern="1200" cap="none" spc="0" normalizeH="0" baseline="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We</a:t>
            </a:r>
            <a:r>
              <a:rPr kumimoji="0" lang="en-US" sz="3200" b="0" i="0" u="none" strike="noStrike" kern="1200" cap="none" spc="0" normalizeH="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should also hate what God hates..</a:t>
            </a:r>
          </a:p>
          <a:p>
            <a:pPr marL="342900" marR="0" lvl="0" indent="-342900" algn="ctr" defTabSz="914400" rtl="0" eaLnBrk="1" fontAlgn="auto" latinLnBrk="0" hangingPunct="1">
              <a:lnSpc>
                <a:spcPts val="2800"/>
              </a:lnSpc>
              <a:spcBef>
                <a:spcPct val="20000"/>
              </a:spcBef>
              <a:spcAft>
                <a:spcPts val="0"/>
              </a:spcAft>
              <a:buClrTx/>
              <a:buSzTx/>
              <a:tabLst/>
              <a:defRPr/>
            </a:pPr>
            <a:r>
              <a:rPr kumimoji="0" lang="en-US" sz="3200" b="0" i="0" u="none" strike="noStrike" kern="1200" cap="none" spc="0" normalizeH="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And we should love what God loves</a:t>
            </a:r>
            <a:endParaRPr kumimoji="0" lang="en-US" sz="3200" b="0" i="0" u="none" strike="noStrike" kern="1200" cap="none" spc="0" normalizeH="0" baseline="0" noProof="0" dirty="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ssolve">
                                      <p:cBhvr>
                                        <p:cTn id="10" dur="500"/>
                                        <p:tgtEl>
                                          <p:spTgt spid="7">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dissolve">
                                      <p:cBhvr>
                                        <p:cTn id="13" dur="500"/>
                                        <p:tgtEl>
                                          <p:spTgt spid="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ssolv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blue-background 02.jpg"/>
          <p:cNvPicPr>
            <a:picLocks noChangeAspect="1"/>
          </p:cNvPicPr>
          <p:nvPr/>
        </p:nvPicPr>
        <p:blipFill>
          <a:blip r:embed="rId2" cstate="print">
            <a:lum bright="-35000" contrast="10000"/>
          </a:blip>
          <a:srcRect r="14845" b="18000"/>
          <a:stretch>
            <a:fillRect/>
          </a:stretch>
        </p:blipFill>
        <p:spPr>
          <a:xfrm>
            <a:off x="-2" y="0"/>
            <a:ext cx="9144002" cy="6858000"/>
          </a:xfrm>
          <a:prstGeom prst="rect">
            <a:avLst/>
          </a:prstGeom>
        </p:spPr>
      </p:pic>
      <p:sp>
        <p:nvSpPr>
          <p:cNvPr id="2" name="Title 1"/>
          <p:cNvSpPr>
            <a:spLocks noGrp="1"/>
          </p:cNvSpPr>
          <p:nvPr>
            <p:ph type="title"/>
          </p:nvPr>
        </p:nvSpPr>
        <p:spPr/>
        <p:txBody>
          <a:bodyPr/>
          <a:lstStyle/>
          <a:p>
            <a:r>
              <a:rPr lang="en-US" dirty="0" smtClean="0"/>
              <a:t>God loves..</a:t>
            </a:r>
            <a:endParaRPr lang="en-US" dirty="0"/>
          </a:p>
        </p:txBody>
      </p:sp>
      <p:sp>
        <p:nvSpPr>
          <p:cNvPr id="3" name="Content Placeholder 2"/>
          <p:cNvSpPr>
            <a:spLocks noGrp="1"/>
          </p:cNvSpPr>
          <p:nvPr>
            <p:ph idx="1"/>
          </p:nvPr>
        </p:nvSpPr>
        <p:spPr>
          <a:xfrm>
            <a:off x="457200" y="2667000"/>
            <a:ext cx="8229600" cy="3276600"/>
          </a:xfrm>
        </p:spPr>
        <p:txBody>
          <a:bodyPr/>
          <a:lstStyle/>
          <a:p>
            <a:pPr>
              <a:lnSpc>
                <a:spcPts val="3000"/>
              </a:lnSpc>
            </a:pPr>
            <a:r>
              <a:rPr lang="en-US" dirty="0" smtClean="0">
                <a:solidFill>
                  <a:srgbClr val="FFC000"/>
                </a:solidFill>
              </a:rPr>
              <a:t>Proverbs 15:8-9 </a:t>
            </a:r>
            <a:r>
              <a:rPr lang="en-US" dirty="0" smtClean="0"/>
              <a:t>8 The sacrifice of the wicked is an abomination to the Lord, but </a:t>
            </a:r>
            <a:r>
              <a:rPr lang="en-US" dirty="0" smtClean="0">
                <a:solidFill>
                  <a:srgbClr val="FFC000"/>
                </a:solidFill>
              </a:rPr>
              <a:t>the prayer of the upright is His delight.</a:t>
            </a:r>
            <a:r>
              <a:rPr lang="en-US" dirty="0" smtClean="0"/>
              <a:t> 9 The way of the wicked is an abomination to the Lord, but </a:t>
            </a:r>
            <a:r>
              <a:rPr lang="en-US" dirty="0" smtClean="0">
                <a:solidFill>
                  <a:srgbClr val="FFC000"/>
                </a:solidFill>
              </a:rPr>
              <a:t>He loves him who follows righteousness.</a:t>
            </a:r>
            <a:r>
              <a:rPr lang="en-US" dirty="0" smtClean="0"/>
              <a:t> </a:t>
            </a:r>
          </a:p>
          <a:p>
            <a:pPr>
              <a:lnSpc>
                <a:spcPts val="3000"/>
              </a:lnSpc>
            </a:pPr>
            <a:r>
              <a:rPr lang="en-US" dirty="0" smtClean="0">
                <a:solidFill>
                  <a:srgbClr val="FFC000"/>
                </a:solidFill>
              </a:rPr>
              <a:t>1 Timothy 6:11</a:t>
            </a:r>
            <a:r>
              <a:rPr lang="en-US" dirty="0" smtClean="0"/>
              <a:t> But you, O man of God, flee these things and pursue righteousness, godliness, faith, love, patience, gentleness.</a:t>
            </a:r>
          </a:p>
          <a:p>
            <a:pPr>
              <a:lnSpc>
                <a:spcPts val="3000"/>
              </a:lnSpc>
            </a:pPr>
            <a:endParaRPr lang="en-US" dirty="0" smtClean="0"/>
          </a:p>
          <a:p>
            <a:endParaRPr lang="en-US" dirty="0"/>
          </a:p>
        </p:txBody>
      </p:sp>
      <p:pic>
        <p:nvPicPr>
          <p:cNvPr id="4" name="Picture 3" descr="pursuit of righteousness path.jpg"/>
          <p:cNvPicPr>
            <a:picLocks noChangeAspect="1"/>
          </p:cNvPicPr>
          <p:nvPr/>
        </p:nvPicPr>
        <p:blipFill>
          <a:blip r:embed="rId3" cstate="print">
            <a:lum bright="-10000" contrast="10000"/>
          </a:blip>
          <a:stretch>
            <a:fillRect/>
          </a:stretch>
        </p:blipFill>
        <p:spPr>
          <a:xfrm>
            <a:off x="2971800" y="685800"/>
            <a:ext cx="3429000" cy="16989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blue-background 02.jpg"/>
          <p:cNvPicPr>
            <a:picLocks noChangeAspect="1"/>
          </p:cNvPicPr>
          <p:nvPr/>
        </p:nvPicPr>
        <p:blipFill>
          <a:blip r:embed="rId2" cstate="print">
            <a:lum bright="-35000" contrast="10000"/>
          </a:blip>
          <a:srcRect r="14845" b="18000"/>
          <a:stretch>
            <a:fillRect/>
          </a:stretch>
        </p:blipFill>
        <p:spPr>
          <a:xfrm>
            <a:off x="-2" y="0"/>
            <a:ext cx="9144002" cy="6858000"/>
          </a:xfrm>
          <a:prstGeom prst="rect">
            <a:avLst/>
          </a:prstGeom>
        </p:spPr>
      </p:pic>
      <p:sp>
        <p:nvSpPr>
          <p:cNvPr id="2" name="Title 1"/>
          <p:cNvSpPr>
            <a:spLocks noGrp="1"/>
          </p:cNvSpPr>
          <p:nvPr>
            <p:ph type="title"/>
          </p:nvPr>
        </p:nvSpPr>
        <p:spPr/>
        <p:txBody>
          <a:bodyPr/>
          <a:lstStyle/>
          <a:p>
            <a:r>
              <a:rPr lang="en-US" dirty="0" smtClean="0"/>
              <a:t>God loves..</a:t>
            </a:r>
            <a:endParaRPr lang="en-US" dirty="0"/>
          </a:p>
        </p:txBody>
      </p:sp>
      <p:sp>
        <p:nvSpPr>
          <p:cNvPr id="3" name="Content Placeholder 2"/>
          <p:cNvSpPr>
            <a:spLocks noGrp="1"/>
          </p:cNvSpPr>
          <p:nvPr>
            <p:ph idx="1"/>
          </p:nvPr>
        </p:nvSpPr>
        <p:spPr>
          <a:xfrm>
            <a:off x="457200" y="2667000"/>
            <a:ext cx="8229600" cy="3276600"/>
          </a:xfrm>
        </p:spPr>
        <p:txBody>
          <a:bodyPr/>
          <a:lstStyle/>
          <a:p>
            <a:r>
              <a:rPr lang="en-US" dirty="0" smtClean="0">
                <a:solidFill>
                  <a:srgbClr val="FFC000"/>
                </a:solidFill>
              </a:rPr>
              <a:t>3 John 4</a:t>
            </a:r>
            <a:r>
              <a:rPr lang="en-US" dirty="0" smtClean="0"/>
              <a:t> I have no greater joy than to hear that my children walk in truth.</a:t>
            </a:r>
          </a:p>
        </p:txBody>
      </p:sp>
      <p:pic>
        <p:nvPicPr>
          <p:cNvPr id="4" name="Picture 3" descr="pursuit of righteousness path.jpg"/>
          <p:cNvPicPr>
            <a:picLocks noChangeAspect="1"/>
          </p:cNvPicPr>
          <p:nvPr/>
        </p:nvPicPr>
        <p:blipFill>
          <a:blip r:embed="rId3" cstate="print">
            <a:lum bright="-10000" contrast="10000"/>
          </a:blip>
          <a:stretch>
            <a:fillRect/>
          </a:stretch>
        </p:blipFill>
        <p:spPr>
          <a:xfrm>
            <a:off x="2971800" y="685800"/>
            <a:ext cx="3429000" cy="16989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blue-background 02.jpg"/>
          <p:cNvPicPr>
            <a:picLocks noChangeAspect="1"/>
          </p:cNvPicPr>
          <p:nvPr/>
        </p:nvPicPr>
        <p:blipFill>
          <a:blip r:embed="rId2" cstate="print">
            <a:lum bright="-35000" contrast="10000"/>
          </a:blip>
          <a:srcRect r="14845" b="18000"/>
          <a:stretch>
            <a:fillRect/>
          </a:stretch>
        </p:blipFill>
        <p:spPr>
          <a:xfrm>
            <a:off x="-2" y="0"/>
            <a:ext cx="9144002" cy="6858000"/>
          </a:xfrm>
          <a:prstGeom prst="rect">
            <a:avLst/>
          </a:prstGeom>
        </p:spPr>
      </p:pic>
      <p:sp>
        <p:nvSpPr>
          <p:cNvPr id="2" name="Title 1"/>
          <p:cNvSpPr>
            <a:spLocks noGrp="1"/>
          </p:cNvSpPr>
          <p:nvPr>
            <p:ph type="title"/>
          </p:nvPr>
        </p:nvSpPr>
        <p:spPr/>
        <p:txBody>
          <a:bodyPr/>
          <a:lstStyle/>
          <a:p>
            <a:r>
              <a:rPr lang="en-US" dirty="0" smtClean="0"/>
              <a:t>God loves..</a:t>
            </a:r>
            <a:endParaRPr lang="en-US" dirty="0"/>
          </a:p>
        </p:txBody>
      </p:sp>
      <p:sp>
        <p:nvSpPr>
          <p:cNvPr id="3" name="Content Placeholder 2"/>
          <p:cNvSpPr>
            <a:spLocks noGrp="1"/>
          </p:cNvSpPr>
          <p:nvPr>
            <p:ph idx="1"/>
          </p:nvPr>
        </p:nvSpPr>
        <p:spPr>
          <a:xfrm>
            <a:off x="457200" y="2971800"/>
            <a:ext cx="8229600" cy="2362200"/>
          </a:xfrm>
        </p:spPr>
        <p:txBody>
          <a:bodyPr>
            <a:normAutofit/>
          </a:bodyPr>
          <a:lstStyle/>
          <a:p>
            <a:pPr>
              <a:lnSpc>
                <a:spcPts val="3000"/>
              </a:lnSpc>
            </a:pPr>
            <a:r>
              <a:rPr lang="en-US" dirty="0" smtClean="0">
                <a:solidFill>
                  <a:srgbClr val="FFC000"/>
                </a:solidFill>
              </a:rPr>
              <a:t>Psalm 37:27-29 </a:t>
            </a:r>
            <a:r>
              <a:rPr lang="en-US" dirty="0" smtClean="0"/>
              <a:t>Depart from evil, and do good; And dwell forevermore. 28 </a:t>
            </a:r>
            <a:r>
              <a:rPr lang="en-US" dirty="0" smtClean="0">
                <a:solidFill>
                  <a:srgbClr val="FFC000"/>
                </a:solidFill>
              </a:rPr>
              <a:t>For the Lord loves justice, </a:t>
            </a:r>
            <a:r>
              <a:rPr lang="en-US" dirty="0" smtClean="0"/>
              <a:t>And </a:t>
            </a:r>
            <a:r>
              <a:rPr lang="en-US" dirty="0" smtClean="0">
                <a:solidFill>
                  <a:srgbClr val="FFC000"/>
                </a:solidFill>
              </a:rPr>
              <a:t>does not forsake His saints</a:t>
            </a:r>
            <a:r>
              <a:rPr lang="en-US" dirty="0" smtClean="0"/>
              <a:t>; They are preserved forever, But the descendants of the wicked shall be cut off. </a:t>
            </a:r>
          </a:p>
          <a:p>
            <a:endParaRPr lang="en-US" dirty="0" smtClean="0"/>
          </a:p>
        </p:txBody>
      </p:sp>
      <p:pic>
        <p:nvPicPr>
          <p:cNvPr id="6" name="Picture 5" descr="God lovees justice.jpg"/>
          <p:cNvPicPr>
            <a:picLocks noChangeAspect="1"/>
          </p:cNvPicPr>
          <p:nvPr/>
        </p:nvPicPr>
        <p:blipFill>
          <a:blip r:embed="rId3" cstate="print">
            <a:lum bright="-10000" contrast="10000"/>
          </a:blip>
          <a:stretch>
            <a:fillRect/>
          </a:stretch>
        </p:blipFill>
        <p:spPr>
          <a:xfrm>
            <a:off x="3124200" y="564413"/>
            <a:ext cx="2514600" cy="2208628"/>
          </a:xfrm>
          <a:prstGeom prst="rect">
            <a:avLst/>
          </a:prstGeom>
        </p:spPr>
      </p:pic>
      <p:sp>
        <p:nvSpPr>
          <p:cNvPr id="7" name="Subtitle 6"/>
          <p:cNvSpPr txBox="1">
            <a:spLocks/>
          </p:cNvSpPr>
          <p:nvPr/>
        </p:nvSpPr>
        <p:spPr>
          <a:xfrm>
            <a:off x="1066800" y="5257800"/>
            <a:ext cx="2209800" cy="990600"/>
          </a:xfrm>
          <a:prstGeom prst="rect">
            <a:avLst/>
          </a:prstGeom>
        </p:spPr>
        <p:txBody>
          <a:bodyPr vert="horz" lIns="91440" tIns="45720" rIns="91440" bIns="45720" rtlCol="0" anchor="ctr">
            <a:normAutofit/>
          </a:bodyPr>
          <a:lstStyle/>
          <a:p>
            <a:pPr marL="342900" marR="0" lvl="0" indent="-342900" algn="ctr" defTabSz="914400" rtl="0" eaLnBrk="1" fontAlgn="auto" latinLnBrk="0" hangingPunct="1">
              <a:lnSpc>
                <a:spcPts val="2800"/>
              </a:lnSpc>
              <a:spcBef>
                <a:spcPct val="20000"/>
              </a:spcBef>
              <a:spcAft>
                <a:spcPts val="0"/>
              </a:spcAft>
              <a:buClrTx/>
              <a:buSzTx/>
              <a:tabLst/>
              <a:defRPr/>
            </a:pPr>
            <a:r>
              <a:rPr kumimoji="0" lang="en-US" sz="3200" b="0" i="0" u="none" strike="noStrike" kern="1200" cap="none" spc="0" normalizeH="0" baseline="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Joseph?</a:t>
            </a:r>
            <a:endParaRPr kumimoji="0" lang="en-US" sz="3200" b="0" i="0" u="none" strike="noStrike" kern="1200" cap="none" spc="0" normalizeH="0" baseline="0" noProof="0" dirty="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
        <p:nvSpPr>
          <p:cNvPr id="8" name="Subtitle 6"/>
          <p:cNvSpPr txBox="1">
            <a:spLocks/>
          </p:cNvSpPr>
          <p:nvPr/>
        </p:nvSpPr>
        <p:spPr>
          <a:xfrm>
            <a:off x="3505200" y="5257800"/>
            <a:ext cx="2209800" cy="990600"/>
          </a:xfrm>
          <a:prstGeom prst="rect">
            <a:avLst/>
          </a:prstGeom>
        </p:spPr>
        <p:txBody>
          <a:bodyPr vert="horz" lIns="91440" tIns="45720" rIns="91440" bIns="45720" rtlCol="0" anchor="ctr">
            <a:normAutofit/>
          </a:bodyPr>
          <a:lstStyle/>
          <a:p>
            <a:pPr marL="342900" marR="0" lvl="0" indent="-342900" algn="ctr" defTabSz="914400" rtl="0" eaLnBrk="1" fontAlgn="auto" latinLnBrk="0" hangingPunct="1">
              <a:lnSpc>
                <a:spcPts val="2800"/>
              </a:lnSpc>
              <a:spcBef>
                <a:spcPct val="20000"/>
              </a:spcBef>
              <a:spcAft>
                <a:spcPts val="0"/>
              </a:spcAft>
              <a:buClrTx/>
              <a:buSzTx/>
              <a:tabLst/>
              <a:defRPr/>
            </a:pPr>
            <a:r>
              <a:rPr kumimoji="0" lang="en-US" sz="3200" b="0" i="0" u="none" strike="noStrike" kern="1200" cap="none" spc="0" normalizeH="0" baseline="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Daniel?</a:t>
            </a:r>
            <a:endParaRPr kumimoji="0" lang="en-US" sz="3200" b="0" i="0" u="none" strike="noStrike" kern="1200" cap="none" spc="0" normalizeH="0" baseline="0" noProof="0" dirty="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
        <p:nvSpPr>
          <p:cNvPr id="9" name="Subtitle 6"/>
          <p:cNvSpPr txBox="1">
            <a:spLocks/>
          </p:cNvSpPr>
          <p:nvPr/>
        </p:nvSpPr>
        <p:spPr>
          <a:xfrm>
            <a:off x="5791200" y="5257800"/>
            <a:ext cx="2209800" cy="990600"/>
          </a:xfrm>
          <a:prstGeom prst="rect">
            <a:avLst/>
          </a:prstGeom>
        </p:spPr>
        <p:txBody>
          <a:bodyPr vert="horz" lIns="91440" tIns="45720" rIns="91440" bIns="45720" rtlCol="0" anchor="ctr">
            <a:normAutofit/>
          </a:bodyPr>
          <a:lstStyle/>
          <a:p>
            <a:pPr marL="342900" marR="0" lvl="0" indent="-342900" algn="ctr" defTabSz="914400" rtl="0" eaLnBrk="1" fontAlgn="auto" latinLnBrk="0" hangingPunct="1">
              <a:lnSpc>
                <a:spcPts val="2800"/>
              </a:lnSpc>
              <a:spcBef>
                <a:spcPct val="20000"/>
              </a:spcBef>
              <a:spcAft>
                <a:spcPts val="0"/>
              </a:spcAft>
              <a:buClrTx/>
              <a:buSzTx/>
              <a:tabLst/>
              <a:defRPr/>
            </a:pPr>
            <a:r>
              <a:rPr kumimoji="0" lang="en-US" sz="3200" b="0" i="0" u="none" strike="noStrike" kern="1200" cap="none" spc="0" normalizeH="0" baseline="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Jesus?</a:t>
            </a:r>
            <a:endParaRPr kumimoji="0" lang="en-US" sz="3200" b="0" i="0" u="none" strike="noStrike" kern="1200" cap="none" spc="0" normalizeH="0" baseline="0" noProof="0" dirty="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blue-background 02.jpg"/>
          <p:cNvPicPr>
            <a:picLocks noChangeAspect="1"/>
          </p:cNvPicPr>
          <p:nvPr/>
        </p:nvPicPr>
        <p:blipFill>
          <a:blip r:embed="rId2" cstate="print">
            <a:lum bright="-35000" contrast="10000"/>
          </a:blip>
          <a:srcRect r="14845" b="18000"/>
          <a:stretch>
            <a:fillRect/>
          </a:stretch>
        </p:blipFill>
        <p:spPr>
          <a:xfrm>
            <a:off x="-2" y="0"/>
            <a:ext cx="9144002" cy="6858000"/>
          </a:xfrm>
          <a:prstGeom prst="rect">
            <a:avLst/>
          </a:prstGeom>
        </p:spPr>
      </p:pic>
      <p:sp>
        <p:nvSpPr>
          <p:cNvPr id="2" name="Title 1"/>
          <p:cNvSpPr>
            <a:spLocks noGrp="1"/>
          </p:cNvSpPr>
          <p:nvPr>
            <p:ph type="title"/>
          </p:nvPr>
        </p:nvSpPr>
        <p:spPr/>
        <p:txBody>
          <a:bodyPr/>
          <a:lstStyle/>
          <a:p>
            <a:r>
              <a:rPr lang="en-US" dirty="0" smtClean="0"/>
              <a:t>God loves..</a:t>
            </a:r>
            <a:endParaRPr lang="en-US" dirty="0"/>
          </a:p>
        </p:txBody>
      </p:sp>
      <p:sp>
        <p:nvSpPr>
          <p:cNvPr id="3" name="Content Placeholder 2"/>
          <p:cNvSpPr>
            <a:spLocks noGrp="1"/>
          </p:cNvSpPr>
          <p:nvPr>
            <p:ph idx="1"/>
          </p:nvPr>
        </p:nvSpPr>
        <p:spPr>
          <a:xfrm>
            <a:off x="457200" y="2667000"/>
            <a:ext cx="8229600" cy="3657600"/>
          </a:xfrm>
        </p:spPr>
        <p:txBody>
          <a:bodyPr>
            <a:normAutofit fontScale="92500"/>
          </a:bodyPr>
          <a:lstStyle/>
          <a:p>
            <a:pPr>
              <a:lnSpc>
                <a:spcPts val="3000"/>
              </a:lnSpc>
            </a:pPr>
            <a:r>
              <a:rPr lang="en-US" dirty="0" smtClean="0">
                <a:solidFill>
                  <a:srgbClr val="FFC000"/>
                </a:solidFill>
              </a:rPr>
              <a:t>1 Peter 2:23 </a:t>
            </a:r>
            <a:r>
              <a:rPr lang="en-US" dirty="0" smtClean="0"/>
              <a:t>who, when He was reviled, did not revile in return; when He suffered, He did not threaten, but committed Himself to Him who judges righteously..</a:t>
            </a:r>
          </a:p>
          <a:p>
            <a:pPr>
              <a:lnSpc>
                <a:spcPts val="3000"/>
              </a:lnSpc>
            </a:pPr>
            <a:r>
              <a:rPr lang="en-US" dirty="0" smtClean="0">
                <a:solidFill>
                  <a:srgbClr val="FFC000"/>
                </a:solidFill>
              </a:rPr>
              <a:t>Phil 2:9-10 </a:t>
            </a:r>
            <a:r>
              <a:rPr lang="en-US" dirty="0" smtClean="0"/>
              <a:t>Therefore God also has highly exalted Him and given Him the name which is above every name, 10 that at the name of Jesus every knee should bow, of those in heaven, and of those on earth, and of those under the earth, </a:t>
            </a:r>
          </a:p>
        </p:txBody>
      </p:sp>
      <p:pic>
        <p:nvPicPr>
          <p:cNvPr id="6" name="Picture 5" descr="God lovees justice.jpg"/>
          <p:cNvPicPr>
            <a:picLocks noChangeAspect="1"/>
          </p:cNvPicPr>
          <p:nvPr/>
        </p:nvPicPr>
        <p:blipFill>
          <a:blip r:embed="rId3" cstate="print">
            <a:lum bright="-10000" contrast="10000"/>
          </a:blip>
          <a:stretch>
            <a:fillRect/>
          </a:stretch>
        </p:blipFill>
        <p:spPr>
          <a:xfrm>
            <a:off x="3124200" y="381000"/>
            <a:ext cx="2514600" cy="22086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2" name="Title 1"/>
          <p:cNvSpPr>
            <a:spLocks noGrp="1"/>
          </p:cNvSpPr>
          <p:nvPr>
            <p:ph type="title"/>
          </p:nvPr>
        </p:nvSpPr>
        <p:spPr/>
        <p:txBody>
          <a:bodyPr/>
          <a:lstStyle/>
          <a:p>
            <a:r>
              <a:rPr lang="en-US" dirty="0" smtClean="0"/>
              <a:t>God loves..</a:t>
            </a:r>
            <a:endParaRPr lang="en-US" dirty="0"/>
          </a:p>
        </p:txBody>
      </p:sp>
      <p:sp>
        <p:nvSpPr>
          <p:cNvPr id="3" name="Content Placeholder 2"/>
          <p:cNvSpPr>
            <a:spLocks noGrp="1"/>
          </p:cNvSpPr>
          <p:nvPr>
            <p:ph idx="1"/>
          </p:nvPr>
        </p:nvSpPr>
        <p:spPr>
          <a:xfrm>
            <a:off x="457200" y="2133600"/>
            <a:ext cx="8458200" cy="4495800"/>
          </a:xfrm>
        </p:spPr>
        <p:txBody>
          <a:bodyPr>
            <a:normAutofit/>
          </a:bodyPr>
          <a:lstStyle/>
          <a:p>
            <a:pPr>
              <a:lnSpc>
                <a:spcPts val="3000"/>
              </a:lnSpc>
            </a:pPr>
            <a:r>
              <a:rPr lang="en-US" dirty="0" smtClean="0">
                <a:solidFill>
                  <a:srgbClr val="FFC000"/>
                </a:solidFill>
              </a:rPr>
              <a:t>2 </a:t>
            </a:r>
            <a:r>
              <a:rPr lang="en-US" dirty="0" err="1" smtClean="0">
                <a:solidFill>
                  <a:srgbClr val="FFC000"/>
                </a:solidFill>
              </a:rPr>
              <a:t>Cor</a:t>
            </a:r>
            <a:r>
              <a:rPr lang="en-US" dirty="0" smtClean="0">
                <a:solidFill>
                  <a:srgbClr val="FFC000"/>
                </a:solidFill>
              </a:rPr>
              <a:t> 9:6-7 </a:t>
            </a:r>
            <a:r>
              <a:rPr lang="en-US" dirty="0" smtClean="0"/>
              <a:t>But this I say: He who sows sparingly will also reap sparingly, and he who sows bountifully will also reap bountifully. </a:t>
            </a:r>
            <a:r>
              <a:rPr lang="en-US" b="1" dirty="0" smtClean="0"/>
              <a:t>7</a:t>
            </a:r>
            <a:r>
              <a:rPr lang="en-US" dirty="0" smtClean="0"/>
              <a:t> So let each one give as he purposes in his heart, not grudgingly or of necessity; for God loves a cheerful giver. </a:t>
            </a:r>
          </a:p>
          <a:p>
            <a:pPr>
              <a:lnSpc>
                <a:spcPts val="3000"/>
              </a:lnSpc>
            </a:pPr>
            <a:r>
              <a:rPr lang="en-US" dirty="0" smtClean="0">
                <a:solidFill>
                  <a:srgbClr val="FFC000"/>
                </a:solidFill>
              </a:rPr>
              <a:t>2 </a:t>
            </a:r>
            <a:r>
              <a:rPr lang="en-US" dirty="0" err="1" smtClean="0">
                <a:solidFill>
                  <a:srgbClr val="FFC000"/>
                </a:solidFill>
              </a:rPr>
              <a:t>Cor</a:t>
            </a:r>
            <a:r>
              <a:rPr lang="en-US" dirty="0" smtClean="0">
                <a:solidFill>
                  <a:srgbClr val="FFC000"/>
                </a:solidFill>
              </a:rPr>
              <a:t> 8:3-5 </a:t>
            </a:r>
            <a:r>
              <a:rPr lang="en-US" dirty="0" smtClean="0"/>
              <a:t>For I bear witness that according to their ability, yes, and beyond their ability, they were freely willing..5 And not only as we had hoped, but they first gave themselves to the Lord, and then to us by the will of God. </a:t>
            </a:r>
          </a:p>
          <a:p>
            <a:pPr>
              <a:lnSpc>
                <a:spcPts val="3000"/>
              </a:lnSpc>
            </a:pPr>
            <a:endParaRPr lang="en-US" dirty="0" smtClean="0"/>
          </a:p>
        </p:txBody>
      </p:sp>
      <p:pic>
        <p:nvPicPr>
          <p:cNvPr id="7" name="Picture 6" descr="God loves a cheerful giver.jpg"/>
          <p:cNvPicPr>
            <a:picLocks noChangeAspect="1"/>
          </p:cNvPicPr>
          <p:nvPr/>
        </p:nvPicPr>
        <p:blipFill>
          <a:blip r:embed="rId3" cstate="print"/>
          <a:stretch>
            <a:fillRect/>
          </a:stretch>
        </p:blipFill>
        <p:spPr>
          <a:xfrm>
            <a:off x="2895600" y="304800"/>
            <a:ext cx="3429000" cy="16394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2" name="Title 1"/>
          <p:cNvSpPr>
            <a:spLocks noGrp="1"/>
          </p:cNvSpPr>
          <p:nvPr>
            <p:ph type="title"/>
          </p:nvPr>
        </p:nvSpPr>
        <p:spPr/>
        <p:txBody>
          <a:bodyPr/>
          <a:lstStyle/>
          <a:p>
            <a:r>
              <a:rPr lang="en-US" dirty="0" smtClean="0"/>
              <a:t>God loves..</a:t>
            </a:r>
            <a:endParaRPr lang="en-US" dirty="0"/>
          </a:p>
        </p:txBody>
      </p:sp>
      <p:sp>
        <p:nvSpPr>
          <p:cNvPr id="3" name="Content Placeholder 2"/>
          <p:cNvSpPr>
            <a:spLocks noGrp="1"/>
          </p:cNvSpPr>
          <p:nvPr>
            <p:ph idx="1"/>
          </p:nvPr>
        </p:nvSpPr>
        <p:spPr>
          <a:xfrm>
            <a:off x="457200" y="2819400"/>
            <a:ext cx="8458200" cy="3810000"/>
          </a:xfrm>
        </p:spPr>
        <p:txBody>
          <a:bodyPr>
            <a:normAutofit/>
          </a:bodyPr>
          <a:lstStyle/>
          <a:p>
            <a:pPr>
              <a:lnSpc>
                <a:spcPts val="3000"/>
              </a:lnSpc>
            </a:pPr>
            <a:r>
              <a:rPr lang="en-US" dirty="0" smtClean="0">
                <a:solidFill>
                  <a:srgbClr val="FFC000"/>
                </a:solidFill>
              </a:rPr>
              <a:t>Exodus 25:2</a:t>
            </a:r>
            <a:r>
              <a:rPr lang="en-US" dirty="0" smtClean="0"/>
              <a:t> "Speak to the children of Israel, that they bring Me an offering. From </a:t>
            </a:r>
            <a:r>
              <a:rPr lang="en-US" dirty="0" smtClean="0">
                <a:solidFill>
                  <a:srgbClr val="FFC000"/>
                </a:solidFill>
              </a:rPr>
              <a:t>everyone who gives it willingly with his heart </a:t>
            </a:r>
            <a:r>
              <a:rPr lang="en-US" dirty="0" smtClean="0"/>
              <a:t>you shall take My offering.</a:t>
            </a:r>
            <a:endParaRPr lang="en-US" dirty="0"/>
          </a:p>
        </p:txBody>
      </p:sp>
      <p:pic>
        <p:nvPicPr>
          <p:cNvPr id="7" name="Picture 6" descr="God loves a cheerful giver.jpg"/>
          <p:cNvPicPr>
            <a:picLocks noChangeAspect="1"/>
          </p:cNvPicPr>
          <p:nvPr/>
        </p:nvPicPr>
        <p:blipFill>
          <a:blip r:embed="rId3" cstate="print"/>
          <a:stretch>
            <a:fillRect/>
          </a:stretch>
        </p:blipFill>
        <p:spPr>
          <a:xfrm>
            <a:off x="2819400" y="914400"/>
            <a:ext cx="3429000" cy="16394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1454</TotalTime>
  <Words>579</Words>
  <Application>Microsoft Office PowerPoint</Application>
  <PresentationFormat>On-screen Show (4:3)</PresentationFormat>
  <Paragraphs>35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Things God Loves</vt:lpstr>
      <vt:lpstr>Things the Lord hates..</vt:lpstr>
      <vt:lpstr>Slide 3</vt:lpstr>
      <vt:lpstr>God loves..</vt:lpstr>
      <vt:lpstr>God loves..</vt:lpstr>
      <vt:lpstr>God loves..</vt:lpstr>
      <vt:lpstr>God loves..</vt:lpstr>
      <vt:lpstr>God loves..</vt:lpstr>
      <vt:lpstr>God loves..</vt:lpstr>
      <vt:lpstr>God loves..</vt:lpstr>
      <vt:lpstr>Things God Loves</vt:lpstr>
      <vt:lpstr>Things God Loves</vt:lpstr>
      <vt:lpstr>Slide 13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63</cp:revision>
  <dcterms:created xsi:type="dcterms:W3CDTF">2015-10-04T04:19:18Z</dcterms:created>
  <dcterms:modified xsi:type="dcterms:W3CDTF">2017-02-23T17:58:10Z</dcterms:modified>
</cp:coreProperties>
</file>