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5334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912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noAutofit/>
          </a:bodyPr>
          <a:lstStyle>
            <a:lvl1pPr>
              <a:defRPr sz="3200"/>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2900"/>
            </a:lvl1pPr>
            <a:lvl2pPr>
              <a:defRPr sz="2600"/>
            </a:lvl2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pic>
        <p:nvPicPr>
          <p:cNvPr id="5" name="Picture 4" descr="hugging mom.jpg"/>
          <p:cNvPicPr>
            <a:picLocks noChangeAspect="1"/>
          </p:cNvPicPr>
          <p:nvPr userDrawn="1"/>
        </p:nvPicPr>
        <p:blipFill>
          <a:blip r:embed="rId10" cstate="print">
            <a:lum bright="-15000" contrast="10000"/>
          </a:blip>
          <a:srcRect t="4219"/>
          <a:stretch>
            <a:fillRect/>
          </a:stretch>
        </p:blipFill>
        <p:spPr>
          <a:xfrm>
            <a:off x="0" y="1676400"/>
            <a:ext cx="9144000" cy="4378945"/>
          </a:xfrm>
          <a:prstGeom prst="rect">
            <a:avLst/>
          </a:prstGeom>
        </p:spPr>
      </p:pic>
      <p:sp>
        <p:nvSpPr>
          <p:cNvPr id="6" name="Rectangle 5"/>
          <p:cNvSpPr/>
          <p:nvPr userDrawn="1"/>
        </p:nvSpPr>
        <p:spPr>
          <a:xfrm>
            <a:off x="0" y="1676400"/>
            <a:ext cx="9144000" cy="44196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752600"/>
            <a:ext cx="8229600" cy="41910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Handling Your Kids with Care</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Hebrews 4:11-16</a:t>
            </a:r>
            <a:endParaRPr lang="en-US" dirty="0"/>
          </a:p>
        </p:txBody>
      </p:sp>
      <p:pic>
        <p:nvPicPr>
          <p:cNvPr id="5" name="Picture 4" descr="hugging mom.jpg"/>
          <p:cNvPicPr>
            <a:picLocks noChangeAspect="1"/>
          </p:cNvPicPr>
          <p:nvPr/>
        </p:nvPicPr>
        <p:blipFill>
          <a:blip r:embed="rId3" cstate="print">
            <a:lum bright="-20000" contrast="10000"/>
          </a:blip>
          <a:srcRect t="5625"/>
          <a:stretch>
            <a:fillRect/>
          </a:stretch>
        </p:blipFill>
        <p:spPr>
          <a:xfrm>
            <a:off x="0" y="1600200"/>
            <a:ext cx="9144000" cy="416687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562600" cy="1143000"/>
          </a:xfrm>
        </p:spPr>
        <p:txBody>
          <a:bodyPr/>
          <a:lstStyle/>
          <a:p>
            <a:r>
              <a:rPr lang="en-US" dirty="0" smtClean="0"/>
              <a:t>Learning from apostle Paul..</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000"/>
                </a:solidFill>
              </a:rPr>
              <a:t>2 </a:t>
            </a:r>
            <a:r>
              <a:rPr lang="en-US" dirty="0" err="1" smtClean="0">
                <a:solidFill>
                  <a:srgbClr val="FFC000"/>
                </a:solidFill>
              </a:rPr>
              <a:t>Cor</a:t>
            </a:r>
            <a:r>
              <a:rPr lang="en-US" dirty="0" smtClean="0">
                <a:solidFill>
                  <a:srgbClr val="FFC000"/>
                </a:solidFill>
              </a:rPr>
              <a:t> 12:9-10 </a:t>
            </a:r>
            <a:r>
              <a:rPr lang="en-US" dirty="0" smtClean="0"/>
              <a:t> And He said to me, “My grace is sufficient for you, for My strength is made perfect in weakness.” Therefore most gladly I will rather boast in my infirmities, that the power of Christ may rest upon me. Therefore  I take pleasure in infirmities, in reproaches, in needs, in persecutions, in distresses for Christ’s sake. For when I am weak, then I am strong.”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in our children’s lives make them feel weak..</a:t>
            </a:r>
            <a:endParaRPr lang="en-US" dirty="0"/>
          </a:p>
        </p:txBody>
      </p:sp>
      <p:sp>
        <p:nvSpPr>
          <p:cNvPr id="3" name="Content Placeholder 2"/>
          <p:cNvSpPr>
            <a:spLocks noGrp="1"/>
          </p:cNvSpPr>
          <p:nvPr>
            <p:ph idx="1"/>
          </p:nvPr>
        </p:nvSpPr>
        <p:spPr/>
        <p:txBody>
          <a:bodyPr/>
          <a:lstStyle/>
          <a:p>
            <a:pPr>
              <a:lnSpc>
                <a:spcPts val="3000"/>
              </a:lnSpc>
            </a:pPr>
            <a:r>
              <a:rPr lang="en-US" dirty="0" smtClean="0"/>
              <a:t>These are not liabilities..</a:t>
            </a:r>
          </a:p>
          <a:p>
            <a:pPr>
              <a:lnSpc>
                <a:spcPts val="3000"/>
              </a:lnSpc>
            </a:pPr>
            <a:r>
              <a:rPr lang="en-US" dirty="0" smtClean="0"/>
              <a:t>These are opportunities..</a:t>
            </a:r>
          </a:p>
          <a:p>
            <a:pPr>
              <a:lnSpc>
                <a:spcPts val="3000"/>
              </a:lnSpc>
            </a:pPr>
            <a:r>
              <a:rPr lang="en-US" dirty="0" smtClean="0"/>
              <a:t>You can have a powerful impact..</a:t>
            </a:r>
            <a:endParaRPr lang="en-US" dirty="0"/>
          </a:p>
        </p:txBody>
      </p:sp>
      <p:sp>
        <p:nvSpPr>
          <p:cNvPr id="4" name="Subtitle 6"/>
          <p:cNvSpPr txBox="1">
            <a:spLocks/>
          </p:cNvSpPr>
          <p:nvPr/>
        </p:nvSpPr>
        <p:spPr>
          <a:xfrm>
            <a:off x="381000" y="5867400"/>
            <a:ext cx="8382000" cy="762000"/>
          </a:xfrm>
          <a:prstGeom prst="rect">
            <a:avLst/>
          </a:prstGeom>
          <a:solidFill>
            <a:schemeClr val="tx1">
              <a:alpha val="60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“Every boy or girl is in a fragile state of growth..”</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ssolv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Handling Your Kids with Care</a:t>
            </a:r>
            <a:endParaRPr lang="en-US" sz="4200" dirty="0"/>
          </a:p>
        </p:txBody>
      </p:sp>
      <p:sp>
        <p:nvSpPr>
          <p:cNvPr id="7" name="Subtitle 6"/>
          <p:cNvSpPr>
            <a:spLocks noGrp="1"/>
          </p:cNvSpPr>
          <p:nvPr>
            <p:ph type="subTitle" idx="1"/>
          </p:nvPr>
        </p:nvSpPr>
        <p:spPr>
          <a:xfrm>
            <a:off x="1371600" y="5791200"/>
            <a:ext cx="6400800" cy="762000"/>
          </a:xfrm>
        </p:spPr>
        <p:txBody>
          <a:bodyPr/>
          <a:lstStyle/>
          <a:p>
            <a:r>
              <a:rPr lang="en-US" dirty="0" smtClean="0"/>
              <a:t>Hebrews 4:11-16</a:t>
            </a:r>
            <a:endParaRPr lang="en-US" dirty="0"/>
          </a:p>
        </p:txBody>
      </p:sp>
      <p:pic>
        <p:nvPicPr>
          <p:cNvPr id="5" name="Picture 4" descr="hugging mom.jpg"/>
          <p:cNvPicPr>
            <a:picLocks noChangeAspect="1"/>
          </p:cNvPicPr>
          <p:nvPr/>
        </p:nvPicPr>
        <p:blipFill>
          <a:blip r:embed="rId3" cstate="print">
            <a:lum bright="-20000" contrast="10000"/>
          </a:blip>
          <a:srcRect t="5625"/>
          <a:stretch>
            <a:fillRect/>
          </a:stretch>
        </p:blipFill>
        <p:spPr>
          <a:xfrm>
            <a:off x="0" y="1600200"/>
            <a:ext cx="9144000" cy="416687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descr="parental neglect.jpg"/>
          <p:cNvPicPr>
            <a:picLocks noChangeAspect="1"/>
          </p:cNvPicPr>
          <p:nvPr/>
        </p:nvPicPr>
        <p:blipFill>
          <a:blip r:embed="rId2" cstate="print">
            <a:lum bright="-15000" contrast="10000"/>
          </a:blip>
          <a:stretch>
            <a:fillRect/>
          </a:stretch>
        </p:blipFill>
        <p:spPr>
          <a:xfrm>
            <a:off x="0" y="1676400"/>
            <a:ext cx="9144000" cy="4358640"/>
          </a:xfrm>
          <a:prstGeom prst="rect">
            <a:avLst/>
          </a:prstGeom>
        </p:spPr>
      </p:pic>
      <p:sp>
        <p:nvSpPr>
          <p:cNvPr id="5" name="Rectangle 4"/>
          <p:cNvSpPr/>
          <p:nvPr/>
        </p:nvSpPr>
        <p:spPr>
          <a:xfrm>
            <a:off x="0" y="1676400"/>
            <a:ext cx="9144000" cy="4419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p:cNvSpPr>
            <a:spLocks noGrp="1"/>
          </p:cNvSpPr>
          <p:nvPr>
            <p:ph type="title"/>
          </p:nvPr>
        </p:nvSpPr>
        <p:spPr/>
        <p:txBody>
          <a:bodyPr>
            <a:normAutofit/>
          </a:bodyPr>
          <a:lstStyle/>
          <a:p>
            <a:r>
              <a:rPr lang="en-US" sz="3200" dirty="0" smtClean="0"/>
              <a:t>Being there for our children..</a:t>
            </a:r>
            <a:endParaRPr lang="en-US" sz="3200" dirty="0"/>
          </a:p>
        </p:txBody>
      </p:sp>
      <p:sp>
        <p:nvSpPr>
          <p:cNvPr id="9" name="Content Placeholder 8"/>
          <p:cNvSpPr>
            <a:spLocks noGrp="1"/>
          </p:cNvSpPr>
          <p:nvPr>
            <p:ph idx="1"/>
          </p:nvPr>
        </p:nvSpPr>
        <p:spPr>
          <a:xfrm>
            <a:off x="457200" y="3810000"/>
            <a:ext cx="8229600" cy="1371600"/>
          </a:xfrm>
        </p:spPr>
        <p:txBody>
          <a:bodyPr>
            <a:normAutofit/>
          </a:bodyPr>
          <a:lstStyle/>
          <a:p>
            <a:pPr>
              <a:lnSpc>
                <a:spcPts val="2900"/>
              </a:lnSpc>
            </a:pPr>
            <a:r>
              <a:rPr lang="en-US" sz="3000" dirty="0" smtClean="0">
                <a:solidFill>
                  <a:srgbClr val="FFC000"/>
                </a:solidFill>
              </a:rPr>
              <a:t>Eph 6:4 </a:t>
            </a:r>
            <a:r>
              <a:rPr lang="en-US" sz="3000" dirty="0" smtClean="0"/>
              <a:t>And you, fathers, do not provoke your children to wrath, but bring them up in the training and admonition of the Lord.</a:t>
            </a:r>
          </a:p>
        </p:txBody>
      </p:sp>
      <p:sp>
        <p:nvSpPr>
          <p:cNvPr id="10" name="Subtitle 6"/>
          <p:cNvSpPr txBox="1">
            <a:spLocks/>
          </p:cNvSpPr>
          <p:nvPr/>
        </p:nvSpPr>
        <p:spPr>
          <a:xfrm>
            <a:off x="381000" y="5867400"/>
            <a:ext cx="8382000" cy="762000"/>
          </a:xfrm>
          <a:prstGeom prst="rect">
            <a:avLst/>
          </a:prstGeom>
          <a:solidFill>
            <a:schemeClr val="tx1">
              <a:alpha val="60000"/>
            </a:schemeClr>
          </a:solid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en-US" sz="2900" b="0" i="0" u="none" strike="noStrike" kern="1200" cap="none" spc="0" normalizeH="0" baseline="0" noProof="0" dirty="0" smtClean="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rPr>
              <a:t>“Every boy or girl is in a fragile state of growth..”</a:t>
            </a:r>
            <a:endParaRPr kumimoji="0" lang="en-US" sz="2900" b="0" i="0" u="none" strike="noStrike" kern="1200" cap="none" spc="0" normalizeH="0" baseline="0" noProof="0" dirty="0">
              <a:ln>
                <a:noFill/>
              </a:ln>
              <a:solidFill>
                <a:schemeClr val="bg1"/>
              </a:solidFill>
              <a:effectLst>
                <a:outerShdw blurRad="50800" dist="38100" dir="2700000" algn="tl" rotWithShape="0">
                  <a:prstClr val="black">
                    <a:alpha val="40000"/>
                  </a:prstClr>
                </a:outerShdw>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pic>
        <p:nvPicPr>
          <p:cNvPr id="4" name="Picture 3" descr="jesus-the-great-high-priest.jpg"/>
          <p:cNvPicPr>
            <a:picLocks noChangeAspect="1"/>
          </p:cNvPicPr>
          <p:nvPr/>
        </p:nvPicPr>
        <p:blipFill>
          <a:blip r:embed="rId3" cstate="print">
            <a:lum contrast="10000"/>
          </a:blip>
          <a:srcRect t="148"/>
          <a:stretch>
            <a:fillRect/>
          </a:stretch>
        </p:blipFill>
        <p:spPr>
          <a:xfrm>
            <a:off x="0" y="-457200"/>
            <a:ext cx="9144000" cy="5029200"/>
          </a:xfrm>
          <a:prstGeom prst="rect">
            <a:avLst/>
          </a:prstGeom>
        </p:spPr>
      </p:pic>
      <p:pic>
        <p:nvPicPr>
          <p:cNvPr id="9" name="Picture 8" descr="hebrews_4.16_wallpaper_1280_x_1024.jpg"/>
          <p:cNvPicPr>
            <a:picLocks noChangeAspect="1"/>
          </p:cNvPicPr>
          <p:nvPr/>
        </p:nvPicPr>
        <p:blipFill>
          <a:blip r:embed="rId4" cstate="print"/>
          <a:stretch>
            <a:fillRect/>
          </a:stretch>
        </p:blipFill>
        <p:spPr>
          <a:xfrm>
            <a:off x="0" y="-228600"/>
            <a:ext cx="9144000" cy="4039375"/>
          </a:xfrm>
          <a:prstGeom prst="rect">
            <a:avLst/>
          </a:prstGeom>
        </p:spPr>
      </p:pic>
      <p:sp>
        <p:nvSpPr>
          <p:cNvPr id="6" name="Content Placeholder 5"/>
          <p:cNvSpPr>
            <a:spLocks noGrp="1"/>
          </p:cNvSpPr>
          <p:nvPr>
            <p:ph idx="1"/>
          </p:nvPr>
        </p:nvSpPr>
        <p:spPr>
          <a:xfrm>
            <a:off x="304800" y="3581400"/>
            <a:ext cx="8610600" cy="3048000"/>
          </a:xfrm>
          <a:solidFill>
            <a:schemeClr val="tx1">
              <a:alpha val="50000"/>
            </a:schemeClr>
          </a:solidFill>
        </p:spPr>
        <p:txBody>
          <a:bodyPr>
            <a:normAutofit/>
          </a:bodyPr>
          <a:lstStyle/>
          <a:p>
            <a:pPr>
              <a:lnSpc>
                <a:spcPts val="2900"/>
              </a:lnSpc>
            </a:pPr>
            <a:r>
              <a:rPr lang="en-US" sz="2700" dirty="0" smtClean="0">
                <a:solidFill>
                  <a:srgbClr val="FFC000"/>
                </a:solidFill>
              </a:rPr>
              <a:t>Heb 4:14-16 </a:t>
            </a:r>
            <a:r>
              <a:rPr lang="en-US" sz="2700" dirty="0" smtClean="0"/>
              <a:t>Seeing then that we have a great High Priest who has passed through the heavens, Jesus the Son of God, let us hold fast our confession. 15 For we do not have a High Priest who cannot sympathize with our weaknesses, but was in all points tempted as we are, yet without sin. 16 Let us therefore come boldly to the throne of grace, that we may obtain mercy and find grace to help in time of need.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dissolve">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ssolv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 our children the way God treats us..</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000"/>
                </a:solidFill>
              </a:rPr>
              <a:t>1 Pet 5:6-7 </a:t>
            </a:r>
            <a:r>
              <a:rPr lang="en-US" dirty="0" smtClean="0"/>
              <a:t>Therefore humble yourselves under the mighty hand of God, that He may exalt you in due time, 7 casting all your care upon Him, for He cares for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pproach_throne_child.jpg"/>
          <p:cNvPicPr>
            <a:picLocks noChangeAspect="1"/>
          </p:cNvPicPr>
          <p:nvPr/>
        </p:nvPicPr>
        <p:blipFill>
          <a:blip r:embed="rId2" cstate="print">
            <a:lum bright="-5000" contrast="10000"/>
          </a:blip>
          <a:stretch>
            <a:fillRect/>
          </a:stretch>
        </p:blipFill>
        <p:spPr>
          <a:xfrm>
            <a:off x="0" y="1676400"/>
            <a:ext cx="9144000" cy="4419600"/>
          </a:xfrm>
          <a:prstGeom prst="rect">
            <a:avLst/>
          </a:prstGeom>
        </p:spPr>
      </p:pic>
      <p:sp>
        <p:nvSpPr>
          <p:cNvPr id="3" name="Rectangle 2"/>
          <p:cNvSpPr/>
          <p:nvPr/>
        </p:nvSpPr>
        <p:spPr>
          <a:xfrm>
            <a:off x="0" y="1676400"/>
            <a:ext cx="9144000" cy="44196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Supreme example..</a:t>
            </a:r>
            <a:endParaRPr lang="en-US" dirty="0"/>
          </a:p>
        </p:txBody>
      </p:sp>
      <p:sp>
        <p:nvSpPr>
          <p:cNvPr id="5" name="Content Placeholder 4"/>
          <p:cNvSpPr>
            <a:spLocks noGrp="1"/>
          </p:cNvSpPr>
          <p:nvPr>
            <p:ph idx="1"/>
          </p:nvPr>
        </p:nvSpPr>
        <p:spPr>
          <a:xfrm>
            <a:off x="381000" y="5334000"/>
            <a:ext cx="8229600" cy="1371600"/>
          </a:xfrm>
          <a:solidFill>
            <a:schemeClr val="tx1">
              <a:alpha val="65000"/>
            </a:schemeClr>
          </a:solidFill>
        </p:spPr>
        <p:txBody>
          <a:bodyPr/>
          <a:lstStyle/>
          <a:p>
            <a:pPr>
              <a:lnSpc>
                <a:spcPts val="2900"/>
              </a:lnSpc>
            </a:pPr>
            <a:r>
              <a:rPr lang="en-US" dirty="0" smtClean="0">
                <a:solidFill>
                  <a:srgbClr val="FFC000"/>
                </a:solidFill>
              </a:rPr>
              <a:t>Luke 23:34</a:t>
            </a:r>
            <a:r>
              <a:rPr lang="en-US" dirty="0" smtClean="0"/>
              <a:t> Then Jesus said, "Father, forgive them, for they do not know what they do." And they divided His garments and cast lots.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dissolve">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 our children the way God treats us..</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000"/>
                </a:solidFill>
              </a:rPr>
              <a:t>1 Pet 5:6-7 </a:t>
            </a:r>
            <a:r>
              <a:rPr lang="en-US" dirty="0" smtClean="0"/>
              <a:t>Therefore humble yourselves under the mighty hand of God, that He may exalt you in due time, 7 casting all your care upon Him, for He cares for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not excuse bad behavior..</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000"/>
                </a:solidFill>
              </a:rPr>
              <a:t>Titus 2:11-12  </a:t>
            </a:r>
            <a:r>
              <a:rPr lang="en-US" dirty="0" smtClean="0"/>
              <a:t>For the grace of God that brings salvation has appeared to all men, 12 teaching us that, denying ungodliness and worldly lusts, we should live soberly, righteously, and godly in the present age.. </a:t>
            </a:r>
          </a:p>
          <a:p>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562600" cy="1143000"/>
          </a:xfrm>
        </p:spPr>
        <p:txBody>
          <a:bodyPr/>
          <a:lstStyle/>
          <a:p>
            <a:r>
              <a:rPr lang="en-US" dirty="0" smtClean="0"/>
              <a:t>Learning from apostle Paul..</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000"/>
                </a:solidFill>
              </a:rPr>
              <a:t>2 </a:t>
            </a:r>
            <a:r>
              <a:rPr lang="en-US" dirty="0" err="1" smtClean="0">
                <a:solidFill>
                  <a:srgbClr val="FFC000"/>
                </a:solidFill>
              </a:rPr>
              <a:t>Cor</a:t>
            </a:r>
            <a:r>
              <a:rPr lang="en-US" dirty="0" smtClean="0">
                <a:solidFill>
                  <a:srgbClr val="FFC000"/>
                </a:solidFill>
              </a:rPr>
              <a:t> 11:23-29 </a:t>
            </a:r>
            <a:r>
              <a:rPr lang="en-US" dirty="0" smtClean="0"/>
              <a:t>from the Jews five times I received forty stripes minus one. Three times I was beaten with rods; once I was stoned; three times I </a:t>
            </a:r>
            <a:r>
              <a:rPr lang="en-US" dirty="0" err="1" smtClean="0"/>
              <a:t>ws</a:t>
            </a:r>
            <a:r>
              <a:rPr lang="en-US" dirty="0" smtClean="0"/>
              <a:t> shipwrecked: a night and a day I have been in the deep: in journeys often, in perils of the Gentiles, in perils of robbers, in perils of my own countrymen, in perils in the wilderness, in perils among false brethren..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562600" cy="1143000"/>
          </a:xfrm>
        </p:spPr>
        <p:txBody>
          <a:bodyPr/>
          <a:lstStyle/>
          <a:p>
            <a:r>
              <a:rPr lang="en-US" dirty="0" smtClean="0"/>
              <a:t>Learning from apostle Paul..</a:t>
            </a:r>
            <a:endParaRPr lang="en-US" dirty="0"/>
          </a:p>
        </p:txBody>
      </p:sp>
      <p:sp>
        <p:nvSpPr>
          <p:cNvPr id="3" name="Content Placeholder 2"/>
          <p:cNvSpPr>
            <a:spLocks noGrp="1"/>
          </p:cNvSpPr>
          <p:nvPr>
            <p:ph idx="1"/>
          </p:nvPr>
        </p:nvSpPr>
        <p:spPr/>
        <p:txBody>
          <a:bodyPr/>
          <a:lstStyle/>
          <a:p>
            <a:pPr>
              <a:lnSpc>
                <a:spcPts val="3000"/>
              </a:lnSpc>
            </a:pPr>
            <a:r>
              <a:rPr lang="en-US" dirty="0" smtClean="0">
                <a:solidFill>
                  <a:srgbClr val="FFC000"/>
                </a:solidFill>
              </a:rPr>
              <a:t>2 </a:t>
            </a:r>
            <a:r>
              <a:rPr lang="en-US" dirty="0" err="1" smtClean="0">
                <a:solidFill>
                  <a:srgbClr val="FFC000"/>
                </a:solidFill>
              </a:rPr>
              <a:t>Cor</a:t>
            </a:r>
            <a:r>
              <a:rPr lang="en-US" dirty="0" smtClean="0">
                <a:solidFill>
                  <a:srgbClr val="FFC000"/>
                </a:solidFill>
              </a:rPr>
              <a:t> 12:7-8 </a:t>
            </a:r>
            <a:r>
              <a:rPr lang="en-US" dirty="0" smtClean="0"/>
              <a:t> And lest I should be exalted above measure by the abundance of the revelations, a thorn in the flesh was given to me, a messenger of Satan to buffet me, lest I be exalted above measure. Concerning this thing I pleaded with the Lord three times that it might depart me..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1451</TotalTime>
  <Words>592</Words>
  <Application>Microsoft Office PowerPoint</Application>
  <PresentationFormat>On-screen Show (4:3)</PresentationFormat>
  <Paragraphs>28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Handling Your Kids with Care</vt:lpstr>
      <vt:lpstr>Being there for our children..</vt:lpstr>
      <vt:lpstr>Slide 3</vt:lpstr>
      <vt:lpstr>Treat our children the way God treats us..</vt:lpstr>
      <vt:lpstr>Supreme example..</vt:lpstr>
      <vt:lpstr>Treat our children the way God treats us..</vt:lpstr>
      <vt:lpstr>Does not excuse bad behavior..</vt:lpstr>
      <vt:lpstr>Learning from apostle Paul..</vt:lpstr>
      <vt:lpstr>Learning from apostle Paul..</vt:lpstr>
      <vt:lpstr>Learning from apostle Paul..</vt:lpstr>
      <vt:lpstr>Things in our children’s lives make them feel weak..</vt:lpstr>
      <vt:lpstr>Handling Your Kids with Care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58</cp:revision>
  <dcterms:created xsi:type="dcterms:W3CDTF">2015-10-04T04:19:18Z</dcterms:created>
  <dcterms:modified xsi:type="dcterms:W3CDTF">2017-03-31T14:53:21Z</dcterms:modified>
</cp:coreProperties>
</file>