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48A"/>
    <a:srgbClr val="B1A777"/>
    <a:srgbClr val="B9B085"/>
    <a:srgbClr val="A79C65"/>
    <a:srgbClr val="B4AD82"/>
    <a:srgbClr val="A19863"/>
    <a:srgbClr val="B6AD80"/>
    <a:srgbClr val="BFB1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2" autoAdjust="0"/>
    <p:restoredTop sz="94660"/>
  </p:normalViewPr>
  <p:slideViewPr>
    <p:cSldViewPr>
      <p:cViewPr varScale="1">
        <p:scale>
          <a:sx n="100" d="100"/>
          <a:sy n="100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6858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150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7963"/>
          </a:xfrm>
          <a:prstGeom prst="rect">
            <a:avLst/>
          </a:prstGeom>
        </p:spPr>
      </p:pic>
      <p:pic>
        <p:nvPicPr>
          <p:cNvPr id="5" name="Picture 4" descr="The Goal of Parenting.jpg"/>
          <p:cNvPicPr>
            <a:picLocks noChangeAspect="1"/>
          </p:cNvPicPr>
          <p:nvPr userDrawn="1"/>
        </p:nvPicPr>
        <p:blipFill>
          <a:blip r:embed="rId10" cstate="print">
            <a:lum bright="-12000" contrast="10000"/>
          </a:blip>
          <a:stretch>
            <a:fillRect/>
          </a:stretch>
        </p:blipFill>
        <p:spPr>
          <a:xfrm>
            <a:off x="0" y="1752600"/>
            <a:ext cx="9144000" cy="43434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1752600"/>
            <a:ext cx="9144000" cy="4343400"/>
          </a:xfrm>
          <a:prstGeom prst="rect">
            <a:avLst/>
          </a:prstGeom>
          <a:solidFill>
            <a:schemeClr val="tx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The Goal of Parenting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Ephesians 6:4</a:t>
            </a:r>
            <a:endParaRPr lang="en-US" dirty="0"/>
          </a:p>
        </p:txBody>
      </p:sp>
      <p:pic>
        <p:nvPicPr>
          <p:cNvPr id="5" name="Picture 4" descr="The Goal of Parenting.jpg"/>
          <p:cNvPicPr>
            <a:picLocks noChangeAspect="1"/>
          </p:cNvPicPr>
          <p:nvPr/>
        </p:nvPicPr>
        <p:blipFill>
          <a:blip r:embed="rId3" cstate="print">
            <a:lum bright="-15000" contrast="10000"/>
          </a:blip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Raising children the way God raises His..</a:t>
            </a:r>
            <a:endParaRPr lang="en-US" dirty="0"/>
          </a:p>
        </p:txBody>
      </p:sp>
      <p:sp>
        <p:nvSpPr>
          <p:cNvPr id="4" name="Subtitle 6"/>
          <p:cNvSpPr txBox="1">
            <a:spLocks/>
          </p:cNvSpPr>
          <p:nvPr/>
        </p:nvSpPr>
        <p:spPr>
          <a:xfrm>
            <a:off x="152400" y="4038600"/>
            <a:ext cx="327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    Unconditional Love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ubtitle 6"/>
          <p:cNvSpPr txBox="1">
            <a:spLocks/>
          </p:cNvSpPr>
          <p:nvPr/>
        </p:nvSpPr>
        <p:spPr>
          <a:xfrm>
            <a:off x="2895600" y="4724400"/>
            <a:ext cx="3276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Spiritual </a:t>
            </a:r>
            <a:r>
              <a:rPr lang="en-US" sz="3000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Reponsibilities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5867400" y="4114800"/>
            <a:ext cx="2895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Hope found only in Christ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Subtitle 6"/>
          <p:cNvSpPr txBox="1">
            <a:spLocks/>
          </p:cNvSpPr>
          <p:nvPr/>
        </p:nvSpPr>
        <p:spPr>
          <a:xfrm>
            <a:off x="2590800" y="1752600"/>
            <a:ext cx="388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With </a:t>
            </a:r>
            <a:r>
              <a:rPr lang="en-US" sz="360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GRACE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43200" y="2667000"/>
            <a:ext cx="1676400" cy="1447800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72000" y="2667000"/>
            <a:ext cx="0" cy="1905000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00600" y="2667000"/>
            <a:ext cx="1752600" cy="1371600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ain up a child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t="7826" b="4696"/>
          <a:stretch>
            <a:fillRect/>
          </a:stretch>
        </p:blipFill>
        <p:spPr>
          <a:xfrm>
            <a:off x="0" y="1690614"/>
            <a:ext cx="9144000" cy="4417157"/>
          </a:xfrm>
          <a:prstGeom prst="rect">
            <a:avLst/>
          </a:prstGeom>
        </p:spPr>
      </p:pic>
      <p:pic>
        <p:nvPicPr>
          <p:cNvPr id="5" name="Picture 4" descr="the goal of parenting 02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Goal..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191000"/>
          </a:xfrm>
        </p:spPr>
        <p:txBody>
          <a:bodyPr/>
          <a:lstStyle/>
          <a:p>
            <a:pPr>
              <a:lnSpc>
                <a:spcPts val="2900"/>
              </a:lnSpc>
            </a:pPr>
            <a:r>
              <a:rPr lang="en-US" sz="3000" dirty="0" smtClean="0"/>
              <a:t>Eph 6:4 And you, fathers, do not provoke your children to wrath, but bring them up in the training and admonition of the Lord.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9" name="Subtitle 6"/>
          <p:cNvSpPr txBox="1">
            <a:spLocks/>
          </p:cNvSpPr>
          <p:nvPr/>
        </p:nvSpPr>
        <p:spPr>
          <a:xfrm>
            <a:off x="838200" y="4953000"/>
            <a:ext cx="236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Training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Subtitle 6"/>
          <p:cNvSpPr txBox="1">
            <a:spLocks/>
          </p:cNvSpPr>
          <p:nvPr/>
        </p:nvSpPr>
        <p:spPr>
          <a:xfrm>
            <a:off x="6019800" y="4876800"/>
            <a:ext cx="2667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Nurturing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 not provoke your child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10286" r="10286"/>
          <a:stretch>
            <a:fillRect/>
          </a:stretch>
        </p:blipFill>
        <p:spPr>
          <a:xfrm>
            <a:off x="0" y="1752601"/>
            <a:ext cx="9144000" cy="4343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52600"/>
            <a:ext cx="9144000" cy="4343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provoking..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Harsh /overly strict..</a:t>
            </a:r>
          </a:p>
          <a:p>
            <a:r>
              <a:rPr lang="en-US" dirty="0" smtClean="0"/>
              <a:t>Showing disrespect..</a:t>
            </a:r>
          </a:p>
          <a:p>
            <a:r>
              <a:rPr lang="en-US" dirty="0" smtClean="0"/>
              <a:t>Comparing..</a:t>
            </a:r>
          </a:p>
          <a:p>
            <a:r>
              <a:rPr lang="en-US" dirty="0" smtClean="0"/>
              <a:t>Finding fault..</a:t>
            </a:r>
          </a:p>
          <a:p>
            <a:r>
              <a:rPr lang="en-US" dirty="0" smtClean="0"/>
              <a:t>Unrealistic standards..</a:t>
            </a:r>
          </a:p>
          <a:p>
            <a:r>
              <a:rPr lang="en-US" dirty="0" smtClean="0"/>
              <a:t>Double standard..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ain-up-a-child.jpg"/>
          <p:cNvPicPr>
            <a:picLocks noChangeAspect="1"/>
          </p:cNvPicPr>
          <p:nvPr/>
        </p:nvPicPr>
        <p:blipFill>
          <a:blip r:embed="rId2" cstate="print">
            <a:lum bright="-6000" contrast="10000"/>
          </a:blip>
          <a:stretch>
            <a:fillRect/>
          </a:stretch>
        </p:blipFill>
        <p:spPr>
          <a:xfrm>
            <a:off x="0" y="1752600"/>
            <a:ext cx="9105096" cy="4343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Equipping our children for the future..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sz="3000" dirty="0" smtClean="0"/>
              <a:t>A wonderful promise..</a:t>
            </a:r>
          </a:p>
          <a:p>
            <a:pPr>
              <a:lnSpc>
                <a:spcPts val="3000"/>
              </a:lnSpc>
            </a:pPr>
            <a:r>
              <a:rPr lang="en-US" sz="3000" dirty="0" smtClean="0"/>
              <a:t>Cannot take away free choice..</a:t>
            </a:r>
          </a:p>
          <a:p>
            <a:pPr>
              <a:lnSpc>
                <a:spcPts val="3000"/>
              </a:lnSpc>
            </a:pPr>
            <a:r>
              <a:rPr lang="en-US" sz="3000" dirty="0" smtClean="0"/>
              <a:t>Train (“dedicate”)</a:t>
            </a:r>
          </a:p>
          <a:p>
            <a:pPr>
              <a:lnSpc>
                <a:spcPts val="3000"/>
              </a:lnSpc>
            </a:pPr>
            <a:r>
              <a:rPr lang="en-US" sz="3000" dirty="0" smtClean="0"/>
              <a:t>“According to his way” (bending the bow)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ending time with children 02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t="6024" b="3012"/>
          <a:stretch>
            <a:fillRect/>
          </a:stretch>
        </p:blipFill>
        <p:spPr>
          <a:xfrm>
            <a:off x="0" y="1752601"/>
            <a:ext cx="9144000" cy="43433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52600"/>
            <a:ext cx="9144000" cy="4343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example and attitude..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sz="3000" dirty="0" smtClean="0"/>
              <a:t>Phil 4:9 The things which you learned and received and heard and saw in me, these do, and the God of peace will be with you.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-Train-Up-a-Child1.jpg"/>
          <p:cNvPicPr>
            <a:picLocks noChangeAspect="1"/>
          </p:cNvPicPr>
          <p:nvPr/>
        </p:nvPicPr>
        <p:blipFill>
          <a:blip r:embed="rId2" cstate="print"/>
          <a:srcRect t="5279" b="6334"/>
          <a:stretch>
            <a:fillRect/>
          </a:stretch>
        </p:blipFill>
        <p:spPr>
          <a:xfrm>
            <a:off x="15" y="1752601"/>
            <a:ext cx="9143985" cy="4343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52600"/>
            <a:ext cx="9144000" cy="4343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to teach?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828800"/>
            <a:ext cx="8382000" cy="4191000"/>
          </a:xfrm>
        </p:spPr>
        <p:txBody>
          <a:bodyPr/>
          <a:lstStyle/>
          <a:p>
            <a:pPr>
              <a:lnSpc>
                <a:spcPts val="3000"/>
              </a:lnSpc>
            </a:pPr>
            <a:endParaRPr lang="en-US" sz="3000" dirty="0" smtClean="0"/>
          </a:p>
          <a:p>
            <a:pPr>
              <a:lnSpc>
                <a:spcPts val="3000"/>
              </a:lnSpc>
            </a:pPr>
            <a:r>
              <a:rPr lang="en-US" sz="3000" dirty="0" smtClean="0"/>
              <a:t>Eph 6:1-4 obey and honor parents</a:t>
            </a:r>
          </a:p>
          <a:p>
            <a:pPr>
              <a:lnSpc>
                <a:spcPts val="3000"/>
              </a:lnSpc>
            </a:pPr>
            <a:r>
              <a:rPr lang="en-US" sz="3000" dirty="0" smtClean="0"/>
              <a:t>Rom 12:17-21 a peaceable attitude</a:t>
            </a:r>
          </a:p>
          <a:p>
            <a:pPr>
              <a:lnSpc>
                <a:spcPts val="3000"/>
              </a:lnSpc>
            </a:pPr>
            <a:r>
              <a:rPr lang="en-US" sz="3000" dirty="0" smtClean="0"/>
              <a:t>Phil 2:4-9 a humble heart</a:t>
            </a:r>
          </a:p>
          <a:p>
            <a:pPr>
              <a:lnSpc>
                <a:spcPts val="3000"/>
              </a:lnSpc>
            </a:pPr>
            <a:r>
              <a:rPr lang="en-US" sz="3000" dirty="0" err="1" smtClean="0"/>
              <a:t>Psa</a:t>
            </a:r>
            <a:r>
              <a:rPr lang="en-US" sz="3000" dirty="0" smtClean="0"/>
              <a:t> 118:24 each day with God</a:t>
            </a:r>
          </a:p>
          <a:p>
            <a:pPr>
              <a:lnSpc>
                <a:spcPts val="3000"/>
              </a:lnSpc>
            </a:pPr>
            <a:r>
              <a:rPr lang="en-US" sz="3000" dirty="0" smtClean="0"/>
              <a:t>John 13:34-35 love for others</a:t>
            </a:r>
          </a:p>
          <a:p>
            <a:pPr>
              <a:lnSpc>
                <a:spcPts val="3000"/>
              </a:lnSpc>
            </a:pPr>
            <a:r>
              <a:rPr lang="en-US" sz="3000" dirty="0" smtClean="0"/>
              <a:t>Luke 6:40 disciple of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-Train-Up-a-Child1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b="6334"/>
          <a:stretch>
            <a:fillRect/>
          </a:stretch>
        </p:blipFill>
        <p:spPr>
          <a:xfrm>
            <a:off x="0" y="1236706"/>
            <a:ext cx="9144000" cy="487574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5867400"/>
            <a:ext cx="8839200" cy="8382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You will never have a more important student..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The Goal of Parenting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Ephesians 6:4</a:t>
            </a:r>
            <a:endParaRPr lang="en-US" dirty="0"/>
          </a:p>
        </p:txBody>
      </p:sp>
      <p:pic>
        <p:nvPicPr>
          <p:cNvPr id="5" name="Picture 4" descr="The Goal of Parenting.jpg"/>
          <p:cNvPicPr>
            <a:picLocks noChangeAspect="1"/>
          </p:cNvPicPr>
          <p:nvPr/>
        </p:nvPicPr>
        <p:blipFill>
          <a:blip r:embed="rId3" cstate="print">
            <a:lum bright="-15000" contrast="10000"/>
          </a:blip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203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Goal of Parenting</vt:lpstr>
      <vt:lpstr>Raising children the way God raises His..</vt:lpstr>
      <vt:lpstr>The Goal..</vt:lpstr>
      <vt:lpstr>Avoiding provoking..</vt:lpstr>
      <vt:lpstr>Equipping our children for the future..</vt:lpstr>
      <vt:lpstr>Personal example and attitude..</vt:lpstr>
      <vt:lpstr>What are we to teach?</vt:lpstr>
      <vt:lpstr>You will never have a more important student..</vt:lpstr>
      <vt:lpstr>The Goal of Parenting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54</cp:revision>
  <dcterms:created xsi:type="dcterms:W3CDTF">2015-10-04T04:19:18Z</dcterms:created>
  <dcterms:modified xsi:type="dcterms:W3CDTF">2017-03-31T14:52:19Z</dcterms:modified>
</cp:coreProperties>
</file>