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79" r:id="rId8"/>
    <p:sldId id="280" r:id="rId9"/>
    <p:sldId id="281"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11" name="Picture 10" descr="By Faith Enoch.jpg"/>
          <p:cNvPicPr>
            <a:picLocks noChangeAspect="1"/>
          </p:cNvPicPr>
          <p:nvPr userDrawn="1"/>
        </p:nvPicPr>
        <p:blipFill>
          <a:blip r:embed="rId10" cstate="print">
            <a:lum bright="-10000" contrast="10000"/>
          </a:blip>
          <a:stretch>
            <a:fillRect/>
          </a:stretch>
        </p:blipFill>
        <p:spPr>
          <a:xfrm>
            <a:off x="0" y="1676401"/>
            <a:ext cx="9144000" cy="4419600"/>
          </a:xfrm>
          <a:prstGeom prst="rect">
            <a:avLst/>
          </a:prstGeom>
        </p:spPr>
      </p:pic>
      <p:sp>
        <p:nvSpPr>
          <p:cNvPr id="6" name="Rectangle 5"/>
          <p:cNvSpPr/>
          <p:nvPr userDrawn="1"/>
        </p:nvSpPr>
        <p:spPr>
          <a:xfrm>
            <a:off x="0" y="1676400"/>
            <a:ext cx="9144000" cy="44958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828800"/>
            <a:ext cx="8229600" cy="41910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8" name="Picture 7" descr="By Faith Enoch.jpg"/>
          <p:cNvPicPr>
            <a:picLocks noChangeAspect="1"/>
          </p:cNvPicPr>
          <p:nvPr/>
        </p:nvPicPr>
        <p:blipFill>
          <a:blip r:embed="rId3" cstate="print">
            <a:lum bright="-15000" contrast="10000"/>
          </a:blip>
          <a:stretch>
            <a:fillRect/>
          </a:stretch>
        </p:blipFill>
        <p:spPr>
          <a:xfrm>
            <a:off x="0" y="1600201"/>
            <a:ext cx="9144000" cy="41148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By Faith Enoch</a:t>
            </a:r>
            <a:endParaRPr lang="en-US" sz="4200" dirty="0"/>
          </a:p>
        </p:txBody>
      </p:sp>
      <p:sp>
        <p:nvSpPr>
          <p:cNvPr id="7" name="Subtitle 6"/>
          <p:cNvSpPr>
            <a:spLocks noGrp="1"/>
          </p:cNvSpPr>
          <p:nvPr>
            <p:ph type="subTitle" idx="1"/>
          </p:nvPr>
        </p:nvSpPr>
        <p:spPr>
          <a:xfrm>
            <a:off x="1371600" y="5867400"/>
            <a:ext cx="6400800" cy="762000"/>
          </a:xfrm>
        </p:spPr>
        <p:txBody>
          <a:bodyPr/>
          <a:lstStyle/>
          <a:p>
            <a:r>
              <a:rPr lang="en-US" dirty="0" smtClean="0"/>
              <a:t>Hebrews 11:1-6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8" name="Picture 7" descr="By Faith Enoch.jpg"/>
          <p:cNvPicPr>
            <a:picLocks noChangeAspect="1"/>
          </p:cNvPicPr>
          <p:nvPr/>
        </p:nvPicPr>
        <p:blipFill>
          <a:blip r:embed="rId3" cstate="print">
            <a:lum bright="-15000" contrast="10000"/>
          </a:blip>
          <a:stretch>
            <a:fillRect/>
          </a:stretch>
        </p:blipFill>
        <p:spPr>
          <a:xfrm>
            <a:off x="0" y="1600201"/>
            <a:ext cx="9144000" cy="41148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By Faith Enoch</a:t>
            </a:r>
            <a:endParaRPr lang="en-US" sz="4200" dirty="0"/>
          </a:p>
        </p:txBody>
      </p:sp>
      <p:sp>
        <p:nvSpPr>
          <p:cNvPr id="7" name="Subtitle 6"/>
          <p:cNvSpPr>
            <a:spLocks noGrp="1"/>
          </p:cNvSpPr>
          <p:nvPr>
            <p:ph type="subTitle" idx="1"/>
          </p:nvPr>
        </p:nvSpPr>
        <p:spPr>
          <a:xfrm>
            <a:off x="1371600" y="5867400"/>
            <a:ext cx="6400800" cy="762000"/>
          </a:xfrm>
        </p:spPr>
        <p:txBody>
          <a:bodyPr/>
          <a:lstStyle/>
          <a:p>
            <a:r>
              <a:rPr lang="en-US" dirty="0" smtClean="0"/>
              <a:t>Hebrews 11:1-6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aith.jpg"/>
          <p:cNvPicPr>
            <a:picLocks noChangeAspect="1"/>
          </p:cNvPicPr>
          <p:nvPr/>
        </p:nvPicPr>
        <p:blipFill>
          <a:blip r:embed="rId2" cstate="print">
            <a:lum bright="-10000" contrast="10000"/>
          </a:blip>
          <a:stretch>
            <a:fillRect/>
          </a:stretch>
        </p:blipFill>
        <p:spPr>
          <a:xfrm>
            <a:off x="0" y="1600200"/>
            <a:ext cx="9144000" cy="4495800"/>
          </a:xfrm>
          <a:prstGeom prst="rect">
            <a:avLst/>
          </a:prstGeom>
        </p:spPr>
      </p:pic>
      <p:sp>
        <p:nvSpPr>
          <p:cNvPr id="11" name="Rectangle 10"/>
          <p:cNvSpPr/>
          <p:nvPr/>
        </p:nvSpPr>
        <p:spPr>
          <a:xfrm>
            <a:off x="0" y="1600200"/>
            <a:ext cx="9144000" cy="44958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title"/>
          </p:nvPr>
        </p:nvSpPr>
        <p:spPr/>
        <p:txBody>
          <a:bodyPr/>
          <a:lstStyle/>
          <a:p>
            <a:r>
              <a:rPr lang="en-US" dirty="0" smtClean="0"/>
              <a:t>Definition of Faith</a:t>
            </a:r>
            <a:endParaRPr lang="en-US" dirty="0"/>
          </a:p>
        </p:txBody>
      </p:sp>
      <p:sp>
        <p:nvSpPr>
          <p:cNvPr id="9" name="Content Placeholder 8"/>
          <p:cNvSpPr>
            <a:spLocks noGrp="1"/>
          </p:cNvSpPr>
          <p:nvPr>
            <p:ph idx="1"/>
          </p:nvPr>
        </p:nvSpPr>
        <p:spPr>
          <a:xfrm>
            <a:off x="228600" y="1447800"/>
            <a:ext cx="8686800" cy="2514600"/>
          </a:xfrm>
        </p:spPr>
        <p:txBody>
          <a:bodyPr/>
          <a:lstStyle/>
          <a:p>
            <a:pPr indent="-274320">
              <a:lnSpc>
                <a:spcPts val="2800"/>
              </a:lnSpc>
            </a:pPr>
            <a:r>
              <a:rPr lang="en-US" sz="2800" dirty="0" smtClean="0"/>
              <a:t>Heb 11:1 Now faith is the assurance of things hoped for, a conviction of things not seen.</a:t>
            </a:r>
          </a:p>
          <a:p>
            <a:pPr indent="-274320">
              <a:lnSpc>
                <a:spcPts val="2800"/>
              </a:lnSpc>
            </a:pPr>
            <a:r>
              <a:rPr lang="en-US" sz="2800" dirty="0" smtClean="0"/>
              <a:t>6 without faith it is impossible to please him, for whoever would draw near to God </a:t>
            </a:r>
            <a:r>
              <a:rPr lang="en-US" sz="2800" dirty="0" smtClean="0">
                <a:solidFill>
                  <a:srgbClr val="FFC000"/>
                </a:solidFill>
              </a:rPr>
              <a:t>must </a:t>
            </a:r>
            <a:r>
              <a:rPr lang="en-US" sz="2800" u="sng" dirty="0" smtClean="0">
                <a:solidFill>
                  <a:srgbClr val="FFC000"/>
                </a:solidFill>
              </a:rPr>
              <a:t>believe that he exists </a:t>
            </a:r>
            <a:r>
              <a:rPr lang="en-US" sz="2800" dirty="0" smtClean="0"/>
              <a:t>and that </a:t>
            </a:r>
            <a:r>
              <a:rPr lang="en-US" sz="2800" dirty="0" smtClean="0">
                <a:solidFill>
                  <a:srgbClr val="FFC000"/>
                </a:solidFill>
              </a:rPr>
              <a:t>he </a:t>
            </a:r>
            <a:r>
              <a:rPr lang="en-US" sz="2800" u="sng" dirty="0" smtClean="0">
                <a:solidFill>
                  <a:srgbClr val="FFC000"/>
                </a:solidFill>
              </a:rPr>
              <a:t>rewards those who seek him</a:t>
            </a:r>
            <a:r>
              <a:rPr lang="en-US" sz="2800" dirty="0" smtClean="0">
                <a:solidFill>
                  <a:srgbClr val="FFC000"/>
                </a:solidFill>
              </a:rPr>
              <a:t>.</a:t>
            </a:r>
          </a:p>
          <a:p>
            <a:pPr>
              <a:buNone/>
            </a:pPr>
            <a:endParaRPr lang="en-US" dirty="0"/>
          </a:p>
        </p:txBody>
      </p:sp>
      <p:sp>
        <p:nvSpPr>
          <p:cNvPr id="12" name="Subtitle 6"/>
          <p:cNvSpPr txBox="1">
            <a:spLocks/>
          </p:cNvSpPr>
          <p:nvPr/>
        </p:nvSpPr>
        <p:spPr>
          <a:xfrm>
            <a:off x="762000" y="5029200"/>
            <a:ext cx="7696200" cy="1371600"/>
          </a:xfrm>
          <a:prstGeom prst="rect">
            <a:avLst/>
          </a:prstGeom>
          <a:noFill/>
        </p:spPr>
        <p:txBody>
          <a:bodyPr vert="horz" lIns="91440" tIns="45720" rIns="91440" bIns="45720" rtlCol="0">
            <a:normAutofit lnSpcReduction="10000"/>
          </a:bodyPr>
          <a:lstStyle/>
          <a:p>
            <a:pPr marL="342900" marR="0" lvl="0" algn="l"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Faith is believing that God exists.. and that He will come </a:t>
            </a:r>
            <a:r>
              <a:rPr kumimoji="0" lang="en-US" sz="2900" b="0" i="0" u="none" strike="noStrike" kern="1200" cap="none" spc="0" normalizeH="0" baseline="0" noProof="0" dirty="0" err="1"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throug</a:t>
            </a:r>
            <a:r>
              <a:rPr lang="en-US" sz="2900" dirty="0" smtClean="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rPr>
              <a:t>h for you.. even when you give up everything for Him</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faith..</a:t>
            </a:r>
            <a:endParaRPr lang="en-US" dirty="0"/>
          </a:p>
        </p:txBody>
      </p:sp>
      <p:sp>
        <p:nvSpPr>
          <p:cNvPr id="3" name="Content Placeholder 2"/>
          <p:cNvSpPr>
            <a:spLocks noGrp="1"/>
          </p:cNvSpPr>
          <p:nvPr>
            <p:ph idx="1"/>
          </p:nvPr>
        </p:nvSpPr>
        <p:spPr>
          <a:xfrm>
            <a:off x="228600" y="4724400"/>
            <a:ext cx="8763000" cy="1828800"/>
          </a:xfrm>
        </p:spPr>
        <p:txBody>
          <a:bodyPr>
            <a:normAutofit/>
          </a:bodyPr>
          <a:lstStyle/>
          <a:p>
            <a:pPr>
              <a:lnSpc>
                <a:spcPts val="2900"/>
              </a:lnSpc>
            </a:pPr>
            <a:r>
              <a:rPr lang="en-US" dirty="0" smtClean="0">
                <a:solidFill>
                  <a:srgbClr val="FFC000"/>
                </a:solidFill>
              </a:rPr>
              <a:t>Heb 11:5 </a:t>
            </a:r>
            <a:r>
              <a:rPr lang="en-US" dirty="0" smtClean="0"/>
              <a:t>By faith Enoch was taken up so that he should not see death, and he was not found, because God had taken him. Now before he was taken he was commended as having pleased God. </a:t>
            </a:r>
          </a:p>
          <a:p>
            <a:pPr>
              <a:lnSpc>
                <a:spcPts val="2900"/>
              </a:lnSpc>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faith..</a:t>
            </a:r>
            <a:endParaRPr lang="en-US" dirty="0"/>
          </a:p>
        </p:txBody>
      </p:sp>
      <p:sp>
        <p:nvSpPr>
          <p:cNvPr id="3" name="Content Placeholder 2"/>
          <p:cNvSpPr>
            <a:spLocks noGrp="1"/>
          </p:cNvSpPr>
          <p:nvPr>
            <p:ph idx="1"/>
          </p:nvPr>
        </p:nvSpPr>
        <p:spPr>
          <a:xfrm>
            <a:off x="228600" y="4724400"/>
            <a:ext cx="8763000" cy="1828800"/>
          </a:xfrm>
        </p:spPr>
        <p:txBody>
          <a:bodyPr>
            <a:normAutofit lnSpcReduction="10000"/>
          </a:bodyPr>
          <a:lstStyle/>
          <a:p>
            <a:r>
              <a:rPr lang="en-US" dirty="0" smtClean="0">
                <a:solidFill>
                  <a:srgbClr val="FFC000"/>
                </a:solidFill>
              </a:rPr>
              <a:t>Heb 11:6 </a:t>
            </a:r>
            <a:r>
              <a:rPr lang="en-US" dirty="0" smtClean="0"/>
              <a:t> And without faith it is impossible to please him, for whoever would draw near to God must believe that he exists and that he rewards those who seek him.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faith..</a:t>
            </a:r>
            <a:endParaRPr lang="en-US" dirty="0"/>
          </a:p>
        </p:txBody>
      </p:sp>
      <p:sp>
        <p:nvSpPr>
          <p:cNvPr id="3" name="Content Placeholder 2"/>
          <p:cNvSpPr>
            <a:spLocks noGrp="1"/>
          </p:cNvSpPr>
          <p:nvPr>
            <p:ph idx="1"/>
          </p:nvPr>
        </p:nvSpPr>
        <p:spPr>
          <a:xfrm>
            <a:off x="228600" y="4724400"/>
            <a:ext cx="8763000" cy="1828800"/>
          </a:xfrm>
        </p:spPr>
        <p:txBody>
          <a:bodyPr>
            <a:normAutofit/>
          </a:bodyPr>
          <a:lstStyle/>
          <a:p>
            <a:pPr>
              <a:lnSpc>
                <a:spcPts val="2900"/>
              </a:lnSpc>
            </a:pPr>
            <a:r>
              <a:rPr lang="en-US" dirty="0" smtClean="0">
                <a:solidFill>
                  <a:srgbClr val="FFC000"/>
                </a:solidFill>
              </a:rPr>
              <a:t>Heb 11:5 </a:t>
            </a:r>
            <a:r>
              <a:rPr lang="en-US" dirty="0" smtClean="0"/>
              <a:t>By faith Enoch was taken up so that he should not see death, and he was not found, because God had taken him. Now before he was taken he was commended as having pleased God. </a:t>
            </a:r>
          </a:p>
          <a:p>
            <a:pPr>
              <a:lnSpc>
                <a:spcPts val="2900"/>
              </a:lnSpc>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faith..</a:t>
            </a:r>
            <a:endParaRPr lang="en-US" dirty="0"/>
          </a:p>
        </p:txBody>
      </p:sp>
      <p:sp>
        <p:nvSpPr>
          <p:cNvPr id="3" name="Content Placeholder 2"/>
          <p:cNvSpPr>
            <a:spLocks noGrp="1"/>
          </p:cNvSpPr>
          <p:nvPr>
            <p:ph idx="1"/>
          </p:nvPr>
        </p:nvSpPr>
        <p:spPr>
          <a:xfrm>
            <a:off x="228600" y="4724400"/>
            <a:ext cx="8763000" cy="1828800"/>
          </a:xfrm>
        </p:spPr>
        <p:txBody>
          <a:bodyPr>
            <a:normAutofit fontScale="92500" lnSpcReduction="20000"/>
          </a:bodyPr>
          <a:lstStyle/>
          <a:p>
            <a:r>
              <a:rPr lang="en-US" dirty="0" smtClean="0">
                <a:solidFill>
                  <a:srgbClr val="FFC000"/>
                </a:solidFill>
              </a:rPr>
              <a:t>Heb 11:39-40</a:t>
            </a:r>
            <a:r>
              <a:rPr lang="en-US" dirty="0" smtClean="0"/>
              <a:t> And all these, though commended through their faith, did not receive what was promised, 40 since God had provided something better for us, that apart from us they should not be made perfect.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near to God..</a:t>
            </a:r>
            <a:endParaRPr lang="en-US" dirty="0"/>
          </a:p>
        </p:txBody>
      </p:sp>
      <p:sp>
        <p:nvSpPr>
          <p:cNvPr id="3" name="Content Placeholder 2"/>
          <p:cNvSpPr>
            <a:spLocks noGrp="1"/>
          </p:cNvSpPr>
          <p:nvPr>
            <p:ph idx="1"/>
          </p:nvPr>
        </p:nvSpPr>
        <p:spPr>
          <a:xfrm>
            <a:off x="228600" y="3810000"/>
            <a:ext cx="8763000" cy="2743200"/>
          </a:xfrm>
        </p:spPr>
        <p:txBody>
          <a:bodyPr>
            <a:normAutofit/>
          </a:bodyPr>
          <a:lstStyle/>
          <a:p>
            <a:pPr>
              <a:lnSpc>
                <a:spcPts val="2800"/>
              </a:lnSpc>
            </a:pPr>
            <a:r>
              <a:rPr lang="en-US" sz="2800" dirty="0" smtClean="0">
                <a:solidFill>
                  <a:srgbClr val="FFC000"/>
                </a:solidFill>
              </a:rPr>
              <a:t>Genesis 5:21-24</a:t>
            </a:r>
            <a:r>
              <a:rPr lang="en-US" sz="2800" dirty="0" smtClean="0"/>
              <a:t> When Enoch had lived 65 years, he fathered Methuselah. 22 Enoch walked with God after he fathered Methuselah 300 years and had other sons and daughters. 23 Thus all the days of Enoch were 365 years. 24 Enoch walked with God, and he was </a:t>
            </a:r>
            <a:r>
              <a:rPr lang="en-US" sz="2800" dirty="0" err="1" smtClean="0"/>
              <a:t>not,for</a:t>
            </a:r>
            <a:r>
              <a:rPr lang="en-US" sz="2800" dirty="0" smtClean="0"/>
              <a:t> God took him. </a:t>
            </a:r>
          </a:p>
          <a:p>
            <a:pPr>
              <a:buNone/>
            </a:pPr>
            <a:endParaRPr lang="en-US" sz="30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2" name="Title 1"/>
          <p:cNvSpPr>
            <a:spLocks noGrp="1"/>
          </p:cNvSpPr>
          <p:nvPr>
            <p:ph type="title"/>
          </p:nvPr>
        </p:nvSpPr>
        <p:spPr/>
        <p:txBody>
          <a:bodyPr/>
          <a:lstStyle/>
          <a:p>
            <a:r>
              <a:rPr lang="en-US" dirty="0" smtClean="0"/>
              <a:t>Drawing near to God ..</a:t>
            </a:r>
            <a:endParaRPr lang="en-US" dirty="0"/>
          </a:p>
        </p:txBody>
      </p:sp>
      <p:sp>
        <p:nvSpPr>
          <p:cNvPr id="3" name="Content Placeholder 2"/>
          <p:cNvSpPr>
            <a:spLocks noGrp="1"/>
          </p:cNvSpPr>
          <p:nvPr>
            <p:ph idx="1"/>
          </p:nvPr>
        </p:nvSpPr>
        <p:spPr>
          <a:xfrm>
            <a:off x="228600" y="3810000"/>
            <a:ext cx="8763000" cy="2743200"/>
          </a:xfrm>
        </p:spPr>
        <p:txBody>
          <a:bodyPr>
            <a:normAutofit fontScale="92500" lnSpcReduction="10000"/>
          </a:bodyPr>
          <a:lstStyle/>
          <a:p>
            <a:r>
              <a:rPr lang="en-US" sz="2800" dirty="0" smtClean="0">
                <a:solidFill>
                  <a:srgbClr val="FFC000"/>
                </a:solidFill>
              </a:rPr>
              <a:t>Jude 14-15</a:t>
            </a:r>
            <a:r>
              <a:rPr lang="en-US" sz="2800" dirty="0" smtClean="0"/>
              <a:t> It was also about these that Enoch, the seventh from Adam, prophesied, saying, "Behold, the Lord comes with ten thousands of his holy ones, 15 to execute judgment on all and to convict all the ungodly of all their deeds of ungodliness that they have committed in such an ungodly way, and of all the harsh things that ungodly sinners have spoken against him." </a:t>
            </a:r>
          </a:p>
          <a:p>
            <a:pPr>
              <a:buNone/>
            </a:pPr>
            <a:endParaRPr lang="en-US" sz="3000" dirty="0" smtClean="0"/>
          </a:p>
          <a:p>
            <a:endParaRPr lang="en-US" dirty="0"/>
          </a:p>
        </p:txBody>
      </p:sp>
      <p:pic>
        <p:nvPicPr>
          <p:cNvPr id="5" name="Picture 4" descr="Enoch walked with God02 .jpg"/>
          <p:cNvPicPr>
            <a:picLocks noChangeAspect="1"/>
          </p:cNvPicPr>
          <p:nvPr/>
        </p:nvPicPr>
        <p:blipFill>
          <a:blip r:embed="rId3" cstate="print"/>
          <a:stretch>
            <a:fillRect/>
          </a:stretch>
        </p:blipFill>
        <p:spPr>
          <a:xfrm>
            <a:off x="2590800" y="1614424"/>
            <a:ext cx="3314700" cy="210667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dark-blue-background 02.jpg"/>
          <p:cNvPicPr>
            <a:picLocks noChangeAspect="1"/>
          </p:cNvPicPr>
          <p:nvPr/>
        </p:nvPicPr>
        <p:blipFill>
          <a:blip r:embed="rId2" cstate="print">
            <a:lum bright="-35000" contrast="10000"/>
          </a:blip>
          <a:srcRect r="14845" b="18000"/>
          <a:stretch>
            <a:fillRect/>
          </a:stretch>
        </p:blipFill>
        <p:spPr>
          <a:xfrm>
            <a:off x="-2" y="0"/>
            <a:ext cx="9144002" cy="6858000"/>
          </a:xfrm>
          <a:prstGeom prst="rect">
            <a:avLst/>
          </a:prstGeom>
        </p:spPr>
      </p:pic>
      <p:sp>
        <p:nvSpPr>
          <p:cNvPr id="2" name="Title 1"/>
          <p:cNvSpPr>
            <a:spLocks noGrp="1"/>
          </p:cNvSpPr>
          <p:nvPr>
            <p:ph type="title"/>
          </p:nvPr>
        </p:nvSpPr>
        <p:spPr/>
        <p:txBody>
          <a:bodyPr/>
          <a:lstStyle/>
          <a:p>
            <a:r>
              <a:rPr lang="en-US" dirty="0" smtClean="0"/>
              <a:t>Drawing near to God ..</a:t>
            </a:r>
            <a:endParaRPr lang="en-US" dirty="0"/>
          </a:p>
        </p:txBody>
      </p:sp>
      <p:sp>
        <p:nvSpPr>
          <p:cNvPr id="3" name="Content Placeholder 2"/>
          <p:cNvSpPr>
            <a:spLocks noGrp="1"/>
          </p:cNvSpPr>
          <p:nvPr>
            <p:ph idx="1"/>
          </p:nvPr>
        </p:nvSpPr>
        <p:spPr>
          <a:xfrm>
            <a:off x="228600" y="4419600"/>
            <a:ext cx="8763000" cy="1905000"/>
          </a:xfrm>
        </p:spPr>
        <p:txBody>
          <a:bodyPr>
            <a:normAutofit/>
          </a:bodyPr>
          <a:lstStyle/>
          <a:p>
            <a:r>
              <a:rPr lang="en-US" sz="2800" dirty="0" smtClean="0">
                <a:solidFill>
                  <a:srgbClr val="FFC000"/>
                </a:solidFill>
              </a:rPr>
              <a:t>Jude 22-23 </a:t>
            </a:r>
            <a:r>
              <a:rPr lang="en-US" sz="2800" dirty="0" smtClean="0"/>
              <a:t>And have mercy on those who doubt; 23 save others by snatching them out of the fire; to others show mercy with fear, hating even the garment stained by the flesh. </a:t>
            </a:r>
          </a:p>
          <a:p>
            <a:pPr>
              <a:buNone/>
            </a:pPr>
            <a:endParaRPr lang="en-US" sz="2400" dirty="0" smtClean="0"/>
          </a:p>
          <a:p>
            <a:pPr>
              <a:buNone/>
            </a:pPr>
            <a:endParaRPr lang="en-US" sz="3000" dirty="0" smtClean="0"/>
          </a:p>
          <a:p>
            <a:endParaRPr lang="en-US" dirty="0"/>
          </a:p>
        </p:txBody>
      </p:sp>
      <p:pic>
        <p:nvPicPr>
          <p:cNvPr id="5" name="Picture 4" descr="Enoch walked with God02 .jpg"/>
          <p:cNvPicPr>
            <a:picLocks noChangeAspect="1"/>
          </p:cNvPicPr>
          <p:nvPr/>
        </p:nvPicPr>
        <p:blipFill>
          <a:blip r:embed="rId3" cstate="print">
            <a:lum bright="-10000" contrast="10000"/>
          </a:blip>
          <a:stretch>
            <a:fillRect/>
          </a:stretch>
        </p:blipFill>
        <p:spPr>
          <a:xfrm>
            <a:off x="2057400" y="1295400"/>
            <a:ext cx="4800600" cy="305104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1520</TotalTime>
  <Words>445</Words>
  <Application>Microsoft Office PowerPoint</Application>
  <PresentationFormat>On-screen Show (4:3)</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By Faith Enoch</vt:lpstr>
      <vt:lpstr>Definition of Faith</vt:lpstr>
      <vt:lpstr>An example of faith..</vt:lpstr>
      <vt:lpstr>An example of faith..</vt:lpstr>
      <vt:lpstr>An example of faith..</vt:lpstr>
      <vt:lpstr>An example of faith..</vt:lpstr>
      <vt:lpstr>Drawing near to God..</vt:lpstr>
      <vt:lpstr>Drawing near to God ..</vt:lpstr>
      <vt:lpstr>Drawing near to God ..</vt:lpstr>
      <vt:lpstr>By Faith Enoch</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67</cp:revision>
  <dcterms:created xsi:type="dcterms:W3CDTF">2015-10-04T04:19:18Z</dcterms:created>
  <dcterms:modified xsi:type="dcterms:W3CDTF">2017-04-19T18:14:24Z</dcterms:modified>
</cp:coreProperties>
</file>