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79" r:id="rId3"/>
    <p:sldId id="274" r:id="rId4"/>
    <p:sldId id="275" r:id="rId5"/>
    <p:sldId id="280" r:id="rId6"/>
    <p:sldId id="281" r:id="rId7"/>
    <p:sldId id="276" r:id="rId8"/>
    <p:sldId id="282" r:id="rId9"/>
    <p:sldId id="283" r:id="rId10"/>
    <p:sldId id="277" r:id="rId11"/>
    <p:sldId id="284" r:id="rId12"/>
    <p:sldId id="285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7" autoAdjust="0"/>
    <p:restoredTop sz="94660"/>
  </p:normalViewPr>
  <p:slideViewPr>
    <p:cSldViewPr>
      <p:cViewPr>
        <p:scale>
          <a:sx n="90" d="100"/>
          <a:sy n="90" d="100"/>
        </p:scale>
        <p:origin x="-4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3682-DD90-4EB4-B93F-B6A2BA114C50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7A80E-5FB8-4153-ADF1-7B0A3A705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6858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dark-red-wallpaper.jpg"/>
          <p:cNvPicPr>
            <a:picLocks noChangeAspect="1"/>
          </p:cNvPicPr>
          <p:nvPr userDrawn="1"/>
        </p:nvPicPr>
        <p:blipFill>
          <a:blip r:embed="rId10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Jesus I am the way 02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  <a:prstGeom prst="rect">
            <a:avLst/>
          </a:prstGeo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18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Jesus I am the way 02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2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Jesus the Answer to Relativism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18:33-38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can apply truth to ourselves and other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sz="3200" b="1" dirty="0" smtClean="0"/>
              <a:t>Matthew 7:1  </a:t>
            </a:r>
            <a:r>
              <a:rPr lang="en-US" sz="3200" dirty="0" smtClean="0"/>
              <a:t>"Judge not, that you be not judged. </a:t>
            </a:r>
            <a:r>
              <a:rPr lang="en-US" sz="3200" b="1" dirty="0" smtClean="0"/>
              <a:t>2</a:t>
            </a:r>
            <a:r>
              <a:rPr lang="en-US" sz="3200" dirty="0" smtClean="0"/>
              <a:t> For with what judgment you judge, you will be judged; and with the measure you use, it will be measured back to you.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can apply truth to ourselves and other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191000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sz="3200" b="1" dirty="0" smtClean="0"/>
              <a:t>3</a:t>
            </a:r>
            <a:r>
              <a:rPr lang="en-US" sz="3200" dirty="0" smtClean="0"/>
              <a:t> And why do you look at the speck in your brother's eye, but do not consider the plank in your own eye? </a:t>
            </a:r>
            <a:r>
              <a:rPr lang="en-US" sz="3200" b="1" dirty="0" smtClean="0"/>
              <a:t>4</a:t>
            </a:r>
            <a:r>
              <a:rPr lang="en-US" sz="3200" dirty="0" smtClean="0"/>
              <a:t> Or how can you say to your brother, 'Let me remove the speck from your eye'; and look, a plank is in your own eye? </a:t>
            </a:r>
            <a:r>
              <a:rPr lang="en-US" sz="3200" b="1" dirty="0" smtClean="0"/>
              <a:t>5</a:t>
            </a:r>
            <a:r>
              <a:rPr lang="en-US" sz="3200" dirty="0" smtClean="0"/>
              <a:t> Hypocrite! First remove the plank from your own eye, and then you will see clearly to remove the speck from your brother's eye.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can apply truth to ourselves and other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1676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John 7:24</a:t>
            </a:r>
            <a:r>
              <a:rPr lang="en-US" sz="3200" dirty="0" smtClean="0"/>
              <a:t> Do not judge according to appearance, but judge with righteous judgment."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18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Jesus I am the way 02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200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Jesus the Answer to Relativism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18:33-38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367433">
            <a:off x="1579216" y="2508186"/>
            <a:ext cx="5644535" cy="1569660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N</a:t>
            </a:r>
            <a:endParaRPr lang="en-US" sz="9600" dirty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esus is the Answer 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547360"/>
          </a:xfrm>
          <a:prstGeom prst="rect">
            <a:avLst/>
          </a:prstGeom>
        </p:spPr>
      </p:pic>
      <p:pic>
        <p:nvPicPr>
          <p:cNvPr id="2" name="Picture 1" descr="Jesus is the answer 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81000"/>
            <a:ext cx="6324600" cy="1613418"/>
          </a:xfrm>
          <a:prstGeom prst="rect">
            <a:avLst/>
          </a:prstGeom>
        </p:spPr>
      </p:pic>
      <p:pic>
        <p:nvPicPr>
          <p:cNvPr id="10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057400"/>
            <a:ext cx="294183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6"/>
          <p:cNvSpPr txBox="1">
            <a:spLocks/>
          </p:cNvSpPr>
          <p:nvPr/>
        </p:nvSpPr>
        <p:spPr>
          <a:xfrm>
            <a:off x="1447800" y="5791200"/>
            <a:ext cx="6400800" cy="762000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Man’s greatest problem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uth.jpg"/>
          <p:cNvPicPr>
            <a:picLocks noChangeAspect="1"/>
          </p:cNvPicPr>
          <p:nvPr/>
        </p:nvPicPr>
        <p:blipFill>
          <a:blip r:embed="rId2" cstate="print">
            <a:lum bright="40000" contrast="-20000"/>
          </a:blip>
          <a:srcRect t="24828"/>
          <a:stretch>
            <a:fillRect/>
          </a:stretch>
        </p:blipFill>
        <p:spPr>
          <a:xfrm>
            <a:off x="2971800" y="152400"/>
            <a:ext cx="3048000" cy="1371600"/>
          </a:xfrm>
          <a:prstGeom prst="rect">
            <a:avLst/>
          </a:prstGeom>
        </p:spPr>
      </p:pic>
      <p:pic>
        <p:nvPicPr>
          <p:cNvPr id="4" name="Picture 3" descr="moral-absolutes-and-moral-alternatives-L-0BhT3J.jpe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t="2137"/>
          <a:stretch>
            <a:fillRect/>
          </a:stretch>
        </p:blipFill>
        <p:spPr>
          <a:xfrm>
            <a:off x="1752600" y="3048000"/>
            <a:ext cx="5562600" cy="3810000"/>
          </a:xfrm>
          <a:prstGeom prst="rect">
            <a:avLst/>
          </a:prstGeom>
        </p:spPr>
      </p:pic>
      <p:pic>
        <p:nvPicPr>
          <p:cNvPr id="6" name="Picture 5" descr="toleran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1295400"/>
            <a:ext cx="5207000" cy="1280549"/>
          </a:xfrm>
          <a:prstGeom prst="rect">
            <a:avLst/>
          </a:prstGeom>
        </p:spPr>
      </p:pic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 cstate="print"/>
          <a:srcRect t="14516" b="8710"/>
          <a:stretch>
            <a:fillRect/>
          </a:stretch>
        </p:blipFill>
        <p:spPr>
          <a:xfrm>
            <a:off x="3429000" y="2514600"/>
            <a:ext cx="2247900" cy="951092"/>
          </a:xfrm>
          <a:prstGeom prst="rect">
            <a:avLst/>
          </a:prstGeom>
        </p:spPr>
      </p:pic>
      <p:pic>
        <p:nvPicPr>
          <p:cNvPr id="8" name="Picture 7" descr="Jesus is the answer bann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0200" y="4876800"/>
            <a:ext cx="6324600" cy="1613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There is truth..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2667000"/>
          </a:xfrm>
          <a:solidFill>
            <a:schemeClr val="tx1">
              <a:alpha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en-US" sz="2800" b="1" dirty="0" smtClean="0"/>
              <a:t>John 18:33-38</a:t>
            </a:r>
            <a:r>
              <a:rPr lang="en-US" sz="2800" dirty="0" smtClean="0"/>
              <a:t> Then Pilate called Jesus and said to Him, "Are You the King of the Jews?“..</a:t>
            </a:r>
            <a:r>
              <a:rPr lang="en-US" sz="2800" b="1" dirty="0" smtClean="0"/>
              <a:t> 36</a:t>
            </a:r>
            <a:r>
              <a:rPr lang="en-US" sz="2800" dirty="0" smtClean="0"/>
              <a:t> Jesus answered, "My kingdom is not of this world. If My kingdom were of this world, My servants would fight, so that I should not be delivered to the Jews; but now My kingdom is not from here."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There is truth..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2743200"/>
          </a:xfrm>
          <a:solidFill>
            <a:schemeClr val="tx1">
              <a:alpha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en-US" sz="2800" b="1" dirty="0" smtClean="0"/>
              <a:t>37</a:t>
            </a:r>
            <a:r>
              <a:rPr lang="en-US" sz="2800" dirty="0" smtClean="0"/>
              <a:t> Pilate therefore said to Him, "Are You a king then?" Jesus answered, "You say rightly that I am a king. For this cause I was born, and for this cause I have come into the world, that I should bear witness to the truth. Everyone who is of the truth hears My voice." </a:t>
            </a:r>
            <a:r>
              <a:rPr lang="en-US" sz="2800" b="1" dirty="0" smtClean="0"/>
              <a:t>38</a:t>
            </a:r>
            <a:r>
              <a:rPr lang="en-US" sz="2800" dirty="0" smtClean="0"/>
              <a:t> Pilate said to Him, "What is truth?“..</a:t>
            </a:r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447800" y="5791200"/>
            <a:ext cx="6400800" cy="762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Truth does exist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There is truth..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1143000"/>
          </a:xfrm>
          <a:solidFill>
            <a:schemeClr val="tx1">
              <a:alpha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sz="3600" b="1" dirty="0" smtClean="0"/>
              <a:t>John 17:17 </a:t>
            </a:r>
            <a:r>
              <a:rPr lang="en-US" sz="3600" dirty="0" smtClean="0"/>
              <a:t> Sanctify them by Your truth. Your word is truth. </a:t>
            </a:r>
          </a:p>
          <a:p>
            <a:pPr>
              <a:lnSpc>
                <a:spcPts val="2700"/>
              </a:lnSpc>
              <a:buNone/>
            </a:pPr>
            <a:endParaRPr lang="en-US" sz="2800" dirty="0" smtClean="0"/>
          </a:p>
        </p:txBody>
      </p:sp>
      <p:pic>
        <p:nvPicPr>
          <p:cNvPr id="5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5214210" cy="310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6"/>
          <p:cNvSpPr txBox="1">
            <a:spLocks/>
          </p:cNvSpPr>
          <p:nvPr/>
        </p:nvSpPr>
        <p:spPr>
          <a:xfrm>
            <a:off x="1447800" y="5791200"/>
            <a:ext cx="6400800" cy="762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Truth does exist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can be known..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86000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en-US" b="1" dirty="0" smtClean="0"/>
              <a:t>John 8:31-32</a:t>
            </a:r>
            <a:r>
              <a:rPr lang="en-US" dirty="0" smtClean="0"/>
              <a:t> Then Jesus said to those Jews who believed Him, "If you abide in My word, you are My disciples indeed. </a:t>
            </a:r>
            <a:r>
              <a:rPr lang="en-US" b="1" dirty="0" smtClean="0"/>
              <a:t>32</a:t>
            </a:r>
            <a:r>
              <a:rPr lang="en-US" dirty="0" smtClean="0"/>
              <a:t> And you shall know the truth, and the truth shall make you free."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91000"/>
            <a:ext cx="4833210" cy="287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does not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b="1" dirty="0" smtClean="0"/>
              <a:t>Hebrews 13:8  </a:t>
            </a:r>
            <a:r>
              <a:rPr lang="en-US" dirty="0" smtClean="0"/>
              <a:t>Jesus Christ is the same yesterday, today, and forever. </a:t>
            </a:r>
          </a:p>
          <a:p>
            <a:pPr>
              <a:lnSpc>
                <a:spcPts val="3200"/>
              </a:lnSpc>
            </a:pPr>
            <a:r>
              <a:rPr lang="en-US" b="1" dirty="0" smtClean="0"/>
              <a:t>Jude 3 </a:t>
            </a:r>
            <a:r>
              <a:rPr lang="en-US" dirty="0" smtClean="0"/>
              <a:t>Beloved, while I was very diligent to write to you concerning our common salvation, I found it necessary to write to you exhorting you to contend earnestly for the faith which was once for all delivered to the saints.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does not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3200"/>
              </a:lnSpc>
            </a:pPr>
            <a:r>
              <a:rPr lang="en-US" b="1" dirty="0" smtClean="0"/>
              <a:t>1 Peter 1:23 </a:t>
            </a:r>
            <a:r>
              <a:rPr lang="en-US" dirty="0" smtClean="0"/>
              <a:t>having been born again, not of corruptible seed but incorruptible, through the word of God which lives and abides forever, </a:t>
            </a:r>
            <a:r>
              <a:rPr lang="en-US" b="1" dirty="0" smtClean="0"/>
              <a:t>24</a:t>
            </a:r>
            <a:r>
              <a:rPr lang="en-US" dirty="0" smtClean="0"/>
              <a:t> because "All flesh is as grass, And all the glory of man as the flower of the grass. The grass withers, And its flower falls away, </a:t>
            </a:r>
            <a:r>
              <a:rPr lang="en-US" b="1" dirty="0" smtClean="0"/>
              <a:t>25</a:t>
            </a:r>
            <a:r>
              <a:rPr lang="en-US" dirty="0" smtClean="0"/>
              <a:t> But the word of the Lord endures forever." Now this is the word which by the gospel was preached to you. </a:t>
            </a:r>
          </a:p>
          <a:p>
            <a:pPr>
              <a:lnSpc>
                <a:spcPts val="32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4546</TotalTime>
  <Words>553</Words>
  <Application>Microsoft Office PowerPoint</Application>
  <PresentationFormat>On-screen Show (4:3)</PresentationFormat>
  <Paragraphs>29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Jesus the Answer to Relativism</vt:lpstr>
      <vt:lpstr>Slide 2</vt:lpstr>
      <vt:lpstr>Slide 3</vt:lpstr>
      <vt:lpstr>There is truth..</vt:lpstr>
      <vt:lpstr>There is truth..</vt:lpstr>
      <vt:lpstr>There is truth..</vt:lpstr>
      <vt:lpstr>Truth can be known..</vt:lpstr>
      <vt:lpstr>Truth does not change</vt:lpstr>
      <vt:lpstr>Truth does not change</vt:lpstr>
      <vt:lpstr>We can apply truth to ourselves and other people</vt:lpstr>
      <vt:lpstr>We can apply truth to ourselves and other people</vt:lpstr>
      <vt:lpstr>We can apply truth to ourselves and other people</vt:lpstr>
      <vt:lpstr>Jesus the Answer to Relativism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89</cp:revision>
  <dcterms:created xsi:type="dcterms:W3CDTF">2015-10-04T04:19:18Z</dcterms:created>
  <dcterms:modified xsi:type="dcterms:W3CDTF">2017-06-17T15:26:36Z</dcterms:modified>
</cp:coreProperties>
</file>