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4" r:id="rId3"/>
    <p:sldId id="275" r:id="rId4"/>
    <p:sldId id="276" r:id="rId5"/>
    <p:sldId id="277" r:id="rId6"/>
    <p:sldId id="278"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p:scale>
          <a:sx n="90" d="100"/>
          <a:sy n="90" d="100"/>
        </p:scale>
        <p:origin x="-534"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6/17/2017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Vessel-of-Honor wall 02.jpg"/>
          <p:cNvPicPr>
            <a:picLocks noChangeAspect="1"/>
          </p:cNvPicPr>
          <p:nvPr userDrawn="1"/>
        </p:nvPicPr>
        <p:blipFill>
          <a:blip r:embed="rId9" cstate="print">
            <a:lum bright="-10000" contrast="10000"/>
          </a:blip>
          <a:stretch>
            <a:fillRect/>
          </a:stretch>
        </p:blipFill>
        <p:spPr>
          <a:xfrm>
            <a:off x="0" y="1600200"/>
            <a:ext cx="9144000" cy="4419600"/>
          </a:xfrm>
          <a:prstGeom prst="rect">
            <a:avLst/>
          </a:prstGeom>
        </p:spPr>
      </p:pic>
      <p:pic>
        <p:nvPicPr>
          <p:cNvPr id="5" name="Picture 4" descr="Vessel-of-Honor.jpg"/>
          <p:cNvPicPr>
            <a:picLocks noChangeAspect="1"/>
          </p:cNvPicPr>
          <p:nvPr userDrawn="1"/>
        </p:nvPicPr>
        <p:blipFill>
          <a:blip r:embed="rId10" cstate="print">
            <a:lum bright="-20000" contrast="10000"/>
          </a:blip>
          <a:stretch>
            <a:fillRect/>
          </a:stretch>
        </p:blipFill>
        <p:spPr>
          <a:xfrm>
            <a:off x="0" y="2133600"/>
            <a:ext cx="9144000" cy="4724400"/>
          </a:xfrm>
          <a:prstGeom prst="rect">
            <a:avLst/>
          </a:prstGeom>
        </p:spPr>
      </p:pic>
      <p:pic>
        <p:nvPicPr>
          <p:cNvPr id="7" name="Picture 6" descr="dark-blue-background 02.jpg"/>
          <p:cNvPicPr>
            <a:picLocks noChangeAspect="1"/>
          </p:cNvPicPr>
          <p:nvPr userDrawn="1"/>
        </p:nvPicPr>
        <p:blipFill>
          <a:blip r:embed="rId11" cstate="print">
            <a:lum bright="-35000" contrast="10000"/>
          </a:blip>
          <a:srcRect r="14845" b="18000"/>
          <a:stretch>
            <a:fillRect/>
          </a:stretch>
        </p:blipFill>
        <p:spPr>
          <a:xfrm>
            <a:off x="0" y="1"/>
            <a:ext cx="9144002" cy="5791200"/>
          </a:xfrm>
          <a:prstGeom prst="rect">
            <a:avLst/>
          </a:prstGeom>
        </p:spPr>
      </p:pic>
      <p:sp>
        <p:nvSpPr>
          <p:cNvPr id="3" name="Text Placeholder 2"/>
          <p:cNvSpPr>
            <a:spLocks noGrp="1"/>
          </p:cNvSpPr>
          <p:nvPr>
            <p:ph type="body" idx="1"/>
          </p:nvPr>
        </p:nvSpPr>
        <p:spPr>
          <a:xfrm>
            <a:off x="457200" y="1600200"/>
            <a:ext cx="8458200" cy="4267200"/>
          </a:xfrm>
          <a:prstGeom prst="rect">
            <a:avLst/>
          </a:prstGeom>
          <a:solidFill>
            <a:schemeClr val="tx1">
              <a:alpha val="5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49530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152400"/>
            <a:ext cx="9144002" cy="7391400"/>
          </a:xfrm>
          <a:prstGeom prst="rect">
            <a:avLst/>
          </a:prstGeom>
        </p:spPr>
      </p:pic>
      <p:sp>
        <p:nvSpPr>
          <p:cNvPr id="7" name="Subtitle 6"/>
          <p:cNvSpPr>
            <a:spLocks noGrp="1"/>
          </p:cNvSpPr>
          <p:nvPr>
            <p:ph type="subTitle" idx="1"/>
          </p:nvPr>
        </p:nvSpPr>
        <p:spPr/>
        <p:txBody>
          <a:bodyPr>
            <a:normAutofit/>
          </a:bodyPr>
          <a:lstStyle/>
          <a:p>
            <a:r>
              <a:rPr lang="en-US" sz="4000" dirty="0" smtClean="0"/>
              <a:t>2 Timothy 2:20-22</a:t>
            </a:r>
            <a:endParaRPr lang="en-US" sz="4000" dirty="0"/>
          </a:p>
        </p:txBody>
      </p:sp>
      <p:pic>
        <p:nvPicPr>
          <p:cNvPr id="5" name="Picture 4" descr="vessels of honor.jpg"/>
          <p:cNvPicPr>
            <a:picLocks noChangeAspect="1"/>
          </p:cNvPicPr>
          <p:nvPr/>
        </p:nvPicPr>
        <p:blipFill>
          <a:blip r:embed="rId4" cstate="print">
            <a:lum bright="-10000" contrast="10000"/>
          </a:blip>
          <a:stretch>
            <a:fillRect/>
          </a:stretch>
        </p:blipFill>
        <p:spPr>
          <a:xfrm>
            <a:off x="53162" y="1143000"/>
            <a:ext cx="9090838" cy="4724400"/>
          </a:xfrm>
          <a:prstGeom prst="rect">
            <a:avLst/>
          </a:prstGeom>
        </p:spPr>
      </p:pic>
      <p:sp>
        <p:nvSpPr>
          <p:cNvPr id="8" name="Title 7"/>
          <p:cNvSpPr>
            <a:spLocks noGrp="1"/>
          </p:cNvSpPr>
          <p:nvPr>
            <p:ph type="ctrTitle"/>
          </p:nvPr>
        </p:nvSpPr>
        <p:spPr>
          <a:xfrm>
            <a:off x="685800" y="533400"/>
            <a:ext cx="7772400" cy="1066800"/>
          </a:xfrm>
        </p:spPr>
        <p:txBody>
          <a:bodyPr/>
          <a:lstStyle/>
          <a:p>
            <a:r>
              <a:rPr lang="en-US" dirty="0" smtClean="0"/>
              <a:t>The Person God Uses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2:20-22</a:t>
            </a:r>
            <a:endParaRPr lang="en-US" dirty="0"/>
          </a:p>
        </p:txBody>
      </p:sp>
      <p:sp>
        <p:nvSpPr>
          <p:cNvPr id="3" name="Content Placeholder 2"/>
          <p:cNvSpPr>
            <a:spLocks noGrp="1"/>
          </p:cNvSpPr>
          <p:nvPr>
            <p:ph idx="1"/>
          </p:nvPr>
        </p:nvSpPr>
        <p:spPr>
          <a:xfrm>
            <a:off x="304800" y="1676400"/>
            <a:ext cx="8458200" cy="4114800"/>
          </a:xfrm>
        </p:spPr>
        <p:txBody>
          <a:bodyPr>
            <a:normAutofit/>
          </a:bodyPr>
          <a:lstStyle/>
          <a:p>
            <a:pPr>
              <a:lnSpc>
                <a:spcPts val="3200"/>
              </a:lnSpc>
            </a:pPr>
            <a:r>
              <a:rPr lang="en-US" sz="3200" dirty="0" smtClean="0"/>
              <a:t>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r>
              <a:rPr lang="en-US" dirty="0" smtClean="0"/>
              <a:t>God desires to use each of us..</a:t>
            </a:r>
            <a:endParaRPr lang="en-US" dirty="0"/>
          </a:p>
        </p:txBody>
      </p:sp>
      <p:sp>
        <p:nvSpPr>
          <p:cNvPr id="3" name="Content Placeholder 2"/>
          <p:cNvSpPr>
            <a:spLocks noGrp="1"/>
          </p:cNvSpPr>
          <p:nvPr>
            <p:ph idx="1"/>
          </p:nvPr>
        </p:nvSpPr>
        <p:spPr/>
        <p:txBody>
          <a:bodyPr/>
          <a:lstStyle/>
          <a:p>
            <a:r>
              <a:rPr lang="en-US" dirty="0" smtClean="0"/>
              <a:t>Paul arrested/his departure near.. </a:t>
            </a:r>
          </a:p>
          <a:p>
            <a:pPr lvl="1"/>
            <a:r>
              <a:rPr lang="en-US" dirty="0" smtClean="0"/>
              <a:t>2 Tim 1:6-8 don’t be ashamed of the gospel</a:t>
            </a:r>
          </a:p>
          <a:p>
            <a:r>
              <a:rPr lang="en-US" dirty="0" smtClean="0"/>
              <a:t>God uses cleansed people..</a:t>
            </a:r>
          </a:p>
          <a:p>
            <a:pPr lvl="1"/>
            <a:r>
              <a:rPr lang="en-US" dirty="0" smtClean="0"/>
              <a:t>People who flee sin</a:t>
            </a:r>
          </a:p>
          <a:p>
            <a:pPr lvl="1"/>
            <a:r>
              <a:rPr lang="en-US" dirty="0" smtClean="0"/>
              <a:t>Who pursue righteousness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vessels of honor"/>
          <p:cNvPicPr>
            <a:picLocks noChangeAspect="1" noChangeArrowheads="1"/>
          </p:cNvPicPr>
          <p:nvPr/>
        </p:nvPicPr>
        <p:blipFill>
          <a:blip r:embed="rId2" cstate="print">
            <a:lum bright="-10000" contrast="10000"/>
          </a:blip>
          <a:srcRect/>
          <a:stretch>
            <a:fillRect/>
          </a:stretch>
        </p:blipFill>
        <p:spPr bwMode="auto">
          <a:xfrm>
            <a:off x="-1" y="0"/>
            <a:ext cx="9132583" cy="6858000"/>
          </a:xfrm>
          <a:prstGeom prst="rect">
            <a:avLst/>
          </a:prstGeom>
          <a:noFill/>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019800" cy="1143000"/>
          </a:xfrm>
          <a:solidFill>
            <a:schemeClr val="tx1">
              <a:alpha val="45000"/>
            </a:schemeClr>
          </a:solidFill>
        </p:spPr>
        <p:txBody>
          <a:bodyPr/>
          <a:lstStyle/>
          <a:p>
            <a:r>
              <a:rPr lang="en-US" dirty="0" smtClean="0"/>
              <a:t>Large house: different vessels</a:t>
            </a:r>
            <a:endParaRPr lang="en-US" dirty="0"/>
          </a:p>
        </p:txBody>
      </p:sp>
      <p:sp>
        <p:nvSpPr>
          <p:cNvPr id="3" name="Content Placeholder 2"/>
          <p:cNvSpPr>
            <a:spLocks noGrp="1"/>
          </p:cNvSpPr>
          <p:nvPr>
            <p:ph idx="1"/>
          </p:nvPr>
        </p:nvSpPr>
        <p:spPr>
          <a:xfrm>
            <a:off x="228600" y="4343400"/>
            <a:ext cx="8458200" cy="2362200"/>
          </a:xfrm>
        </p:spPr>
        <p:txBody>
          <a:bodyPr/>
          <a:lstStyle/>
          <a:p>
            <a:pPr>
              <a:lnSpc>
                <a:spcPts val="2900"/>
              </a:lnSpc>
            </a:pPr>
            <a:r>
              <a:rPr lang="en-US" dirty="0" smtClean="0"/>
              <a:t>Vessels of gold and silver for honor</a:t>
            </a:r>
          </a:p>
          <a:p>
            <a:pPr lvl="1">
              <a:lnSpc>
                <a:spcPts val="2900"/>
              </a:lnSpc>
            </a:pPr>
            <a:r>
              <a:rPr lang="en-US" dirty="0" smtClean="0"/>
              <a:t>Used to serve, bless, and feed</a:t>
            </a:r>
          </a:p>
          <a:p>
            <a:pPr>
              <a:lnSpc>
                <a:spcPts val="2900"/>
              </a:lnSpc>
            </a:pPr>
            <a:r>
              <a:rPr lang="en-US" dirty="0" smtClean="0"/>
              <a:t>Vessels of wood and clay for dishonor</a:t>
            </a:r>
          </a:p>
          <a:p>
            <a:pPr lvl="1">
              <a:lnSpc>
                <a:spcPts val="2900"/>
              </a:lnSpc>
            </a:pPr>
            <a:r>
              <a:rPr lang="en-US" dirty="0" smtClean="0"/>
              <a:t>Less valuable uses, not irreplaceable</a:t>
            </a:r>
          </a:p>
          <a:p>
            <a:pPr>
              <a:lnSpc>
                <a:spcPts val="2900"/>
              </a:lnSpc>
            </a:pPr>
            <a:r>
              <a:rPr lang="en-US" dirty="0" smtClean="0"/>
              <a:t>Which type do you want to be?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lstStyle/>
          <a:p>
            <a:r>
              <a:rPr lang="en-US" dirty="0" smtClean="0"/>
              <a:t>Choose to be a vessel of honor..</a:t>
            </a:r>
            <a:endParaRPr lang="en-US" dirty="0"/>
          </a:p>
        </p:txBody>
      </p:sp>
      <p:sp>
        <p:nvSpPr>
          <p:cNvPr id="3" name="Content Placeholder 2"/>
          <p:cNvSpPr>
            <a:spLocks noGrp="1"/>
          </p:cNvSpPr>
          <p:nvPr>
            <p:ph idx="1"/>
          </p:nvPr>
        </p:nvSpPr>
        <p:spPr/>
        <p:txBody>
          <a:bodyPr/>
          <a:lstStyle/>
          <a:p>
            <a:r>
              <a:rPr lang="en-US" dirty="0" smtClean="0"/>
              <a:t>It is an honor for God to use you..</a:t>
            </a:r>
          </a:p>
          <a:p>
            <a:pPr lvl="1"/>
            <a:r>
              <a:rPr lang="en-US" dirty="0" smtClean="0"/>
              <a:t>Isaiah 6:8 Here am I, send me..</a:t>
            </a:r>
          </a:p>
          <a:p>
            <a:r>
              <a:rPr lang="en-US" dirty="0" smtClean="0"/>
              <a:t>We are clay in the potter’s hand..</a:t>
            </a:r>
          </a:p>
          <a:p>
            <a:pPr lvl="1"/>
            <a:r>
              <a:rPr lang="en-US" dirty="0" smtClean="0"/>
              <a:t>Romans 9:21-23 potter has right over the clay to make a vessel of honor or another common use</a:t>
            </a:r>
          </a:p>
          <a:p>
            <a:r>
              <a:rPr lang="en-US" dirty="0" smtClean="0"/>
              <a:t>Our responsibility to cleanse ourselves</a:t>
            </a:r>
          </a:p>
          <a:p>
            <a:pPr lvl="1"/>
            <a:r>
              <a:rPr lang="en-US" dirty="0" smtClean="0"/>
              <a:t>2 Tim 2:20-22 we prepare ourselves to be vessels of honor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lstStyle/>
          <a:p>
            <a:r>
              <a:rPr lang="en-US" dirty="0" smtClean="0"/>
              <a:t>Cleansing is our responsibility</a:t>
            </a:r>
            <a:endParaRPr lang="en-US" dirty="0"/>
          </a:p>
        </p:txBody>
      </p:sp>
      <p:sp>
        <p:nvSpPr>
          <p:cNvPr id="3" name="Content Placeholder 2"/>
          <p:cNvSpPr>
            <a:spLocks noGrp="1"/>
          </p:cNvSpPr>
          <p:nvPr>
            <p:ph idx="1"/>
          </p:nvPr>
        </p:nvSpPr>
        <p:spPr/>
        <p:txBody>
          <a:bodyPr/>
          <a:lstStyle/>
          <a:p>
            <a:r>
              <a:rPr lang="en-US" dirty="0" smtClean="0"/>
              <a:t>“If anyone cleanses himself from these things”</a:t>
            </a:r>
          </a:p>
          <a:p>
            <a:pPr lvl="1"/>
            <a:r>
              <a:rPr lang="en-US" dirty="0" smtClean="0"/>
              <a:t>1 John 1:7-9 cleansed by blood of Christ, but requires a continuing walk in the light</a:t>
            </a:r>
          </a:p>
          <a:p>
            <a:r>
              <a:rPr lang="en-US" dirty="0" smtClean="0"/>
              <a:t>Cleansed people are sanctified (set apart)</a:t>
            </a:r>
          </a:p>
          <a:p>
            <a:pPr lvl="1"/>
            <a:r>
              <a:rPr lang="en-US" dirty="0" smtClean="0"/>
              <a:t>By obedience to the gospel 1 </a:t>
            </a:r>
            <a:r>
              <a:rPr lang="en-US" dirty="0" err="1" smtClean="0"/>
              <a:t>Cor</a:t>
            </a:r>
            <a:r>
              <a:rPr lang="en-US" dirty="0" smtClean="0"/>
              <a:t> 6:9-11</a:t>
            </a:r>
          </a:p>
          <a:p>
            <a:pPr lvl="1"/>
            <a:r>
              <a:rPr lang="en-US" dirty="0" smtClean="0"/>
              <a:t>By growing in Christ 2 </a:t>
            </a:r>
            <a:r>
              <a:rPr lang="en-US" dirty="0" err="1" smtClean="0"/>
              <a:t>Cor</a:t>
            </a:r>
            <a:r>
              <a:rPr lang="en-US" dirty="0" smtClean="0"/>
              <a:t> 7:1; 1 </a:t>
            </a:r>
            <a:r>
              <a:rPr lang="en-US" dirty="0" err="1" smtClean="0"/>
              <a:t>Thess</a:t>
            </a:r>
            <a:r>
              <a:rPr lang="en-US" dirty="0" smtClean="0"/>
              <a:t> 4:3-7</a:t>
            </a:r>
          </a:p>
          <a:p>
            <a:r>
              <a:rPr lang="en-US" dirty="0" smtClean="0"/>
              <a:t>Useful to Master, prepared for every good work</a:t>
            </a:r>
          </a:p>
          <a:p>
            <a:pPr lvl="1"/>
            <a:r>
              <a:rPr lang="en-US" dirty="0" smtClean="0"/>
              <a:t>Willing and ready to serve</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2:22</a:t>
            </a:r>
            <a:endParaRPr lang="en-US" dirty="0"/>
          </a:p>
        </p:txBody>
      </p:sp>
      <p:sp>
        <p:nvSpPr>
          <p:cNvPr id="3" name="Content Placeholder 2"/>
          <p:cNvSpPr>
            <a:spLocks noGrp="1"/>
          </p:cNvSpPr>
          <p:nvPr>
            <p:ph idx="1"/>
          </p:nvPr>
        </p:nvSpPr>
        <p:spPr/>
        <p:txBody>
          <a:bodyPr/>
          <a:lstStyle/>
          <a:p>
            <a:pPr>
              <a:lnSpc>
                <a:spcPts val="3200"/>
              </a:lnSpc>
            </a:pPr>
            <a:r>
              <a:rPr lang="en-US" sz="3200" dirty="0" smtClean="0"/>
              <a:t>22 Flee also youthful lusts; but pursue righteousness, faith, love, peace with those who call on the Lord out of a pure heart. </a:t>
            </a:r>
          </a:p>
          <a:p>
            <a:r>
              <a:rPr lang="en-US" dirty="0" smtClean="0"/>
              <a:t>Cleansed people flee from sin..</a:t>
            </a:r>
          </a:p>
          <a:p>
            <a:pPr lvl="1"/>
            <a:r>
              <a:rPr lang="en-US" dirty="0" smtClean="0"/>
              <a:t>“Flee youthful lusts” </a:t>
            </a:r>
          </a:p>
          <a:p>
            <a:r>
              <a:rPr lang="en-US" dirty="0" smtClean="0"/>
              <a:t>Cleansed people pursue godliness..</a:t>
            </a:r>
          </a:p>
          <a:p>
            <a:pPr lvl="1"/>
            <a:r>
              <a:rPr lang="en-US" dirty="0" smtClean="0"/>
              <a:t>“Righteousness, faith, love, peace”</a:t>
            </a:r>
          </a:p>
          <a:p>
            <a:pPr lvl="1"/>
            <a:r>
              <a:rPr lang="en-US" dirty="0" smtClean="0"/>
              <a:t>“With those who call on Lord out of pure heart”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to the Master</a:t>
            </a:r>
            <a:endParaRPr lang="en-US" dirty="0"/>
          </a:p>
        </p:txBody>
      </p:sp>
      <p:sp>
        <p:nvSpPr>
          <p:cNvPr id="3" name="Content Placeholder 2"/>
          <p:cNvSpPr>
            <a:spLocks noGrp="1"/>
          </p:cNvSpPr>
          <p:nvPr>
            <p:ph idx="1"/>
          </p:nvPr>
        </p:nvSpPr>
        <p:spPr/>
        <p:txBody>
          <a:bodyPr/>
          <a:lstStyle/>
          <a:p>
            <a:r>
              <a:rPr lang="en-US" dirty="0" smtClean="0"/>
              <a:t>Choose to be  a vessel of honor</a:t>
            </a:r>
          </a:p>
          <a:p>
            <a:r>
              <a:rPr lang="en-US" dirty="0" smtClean="0"/>
              <a:t>Make yourself useful</a:t>
            </a:r>
          </a:p>
          <a:p>
            <a:r>
              <a:rPr lang="en-US" dirty="0" smtClean="0"/>
              <a:t>Pursue righteousness, faith, love</a:t>
            </a:r>
          </a:p>
          <a:p>
            <a:r>
              <a:rPr lang="en-US" dirty="0" smtClean="0"/>
              <a:t>With others who call on Lord with pure heart</a:t>
            </a:r>
          </a:p>
          <a:p>
            <a:r>
              <a:rPr lang="en-US" dirty="0" smtClean="0"/>
              <a:t>Pursue peace with others (</a:t>
            </a:r>
            <a:r>
              <a:rPr lang="en-US" dirty="0" err="1" smtClean="0"/>
              <a:t>vs</a:t>
            </a:r>
            <a:r>
              <a:rPr lang="en-US" dirty="0" smtClean="0"/>
              <a:t> 24)</a:t>
            </a:r>
          </a:p>
          <a:p>
            <a:r>
              <a:rPr lang="en-US" dirty="0" smtClean="0"/>
              <a:t>Be zealous in the Word (</a:t>
            </a:r>
            <a:r>
              <a:rPr lang="en-US" dirty="0" err="1" smtClean="0"/>
              <a:t>vs</a:t>
            </a:r>
            <a:r>
              <a:rPr lang="en-US" dirty="0" smtClean="0"/>
              <a:t> 15)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0" y="-152400"/>
            <a:ext cx="9144002" cy="7391400"/>
          </a:xfrm>
          <a:prstGeom prst="rect">
            <a:avLst/>
          </a:prstGeom>
        </p:spPr>
      </p:pic>
      <p:sp>
        <p:nvSpPr>
          <p:cNvPr id="7" name="Subtitle 6"/>
          <p:cNvSpPr>
            <a:spLocks noGrp="1"/>
          </p:cNvSpPr>
          <p:nvPr>
            <p:ph type="subTitle" idx="1"/>
          </p:nvPr>
        </p:nvSpPr>
        <p:spPr/>
        <p:txBody>
          <a:bodyPr>
            <a:normAutofit/>
          </a:bodyPr>
          <a:lstStyle/>
          <a:p>
            <a:r>
              <a:rPr lang="en-US" sz="4000" dirty="0" smtClean="0"/>
              <a:t>2 Timothy 2:20-22</a:t>
            </a:r>
            <a:endParaRPr lang="en-US" sz="4000" dirty="0"/>
          </a:p>
        </p:txBody>
      </p:sp>
      <p:pic>
        <p:nvPicPr>
          <p:cNvPr id="5" name="Picture 4" descr="vessels of honor.jpg"/>
          <p:cNvPicPr>
            <a:picLocks noChangeAspect="1"/>
          </p:cNvPicPr>
          <p:nvPr/>
        </p:nvPicPr>
        <p:blipFill>
          <a:blip r:embed="rId4" cstate="print">
            <a:lum bright="-10000" contrast="10000"/>
          </a:blip>
          <a:stretch>
            <a:fillRect/>
          </a:stretch>
        </p:blipFill>
        <p:spPr>
          <a:xfrm>
            <a:off x="53162" y="1143000"/>
            <a:ext cx="9090838" cy="4724400"/>
          </a:xfrm>
          <a:prstGeom prst="rect">
            <a:avLst/>
          </a:prstGeom>
        </p:spPr>
      </p:pic>
      <p:sp>
        <p:nvSpPr>
          <p:cNvPr id="8" name="Title 7"/>
          <p:cNvSpPr>
            <a:spLocks noGrp="1"/>
          </p:cNvSpPr>
          <p:nvPr>
            <p:ph type="ctrTitle"/>
          </p:nvPr>
        </p:nvSpPr>
        <p:spPr>
          <a:xfrm>
            <a:off x="685800" y="533400"/>
            <a:ext cx="7772400" cy="1066800"/>
          </a:xfrm>
        </p:spPr>
        <p:txBody>
          <a:bodyPr/>
          <a:lstStyle/>
          <a:p>
            <a:r>
              <a:rPr lang="en-US" dirty="0" smtClean="0"/>
              <a:t>The Person God Uses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2611</TotalTime>
  <Words>410</Words>
  <Application>Microsoft Office PowerPoint</Application>
  <PresentationFormat>On-screen Show (4:3)</PresentationFormat>
  <Paragraphs>49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Person God Uses</vt:lpstr>
      <vt:lpstr>2 Timothy 2:20-22</vt:lpstr>
      <vt:lpstr>God desires to use each of us..</vt:lpstr>
      <vt:lpstr>Large house: different vessels</vt:lpstr>
      <vt:lpstr>Choose to be a vessel of honor..</vt:lpstr>
      <vt:lpstr>Cleansing is our responsibility</vt:lpstr>
      <vt:lpstr>2 Timothy 2:22</vt:lpstr>
      <vt:lpstr>Useful to the Master</vt:lpstr>
      <vt:lpstr>The Person God Uses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79</cp:revision>
  <dcterms:created xsi:type="dcterms:W3CDTF">2015-10-04T04:19:18Z</dcterms:created>
  <dcterms:modified xsi:type="dcterms:W3CDTF">2017-06-17T15:31:12Z</dcterms:modified>
</cp:coreProperties>
</file>