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89" r:id="rId3"/>
    <p:sldId id="290" r:id="rId4"/>
    <p:sldId id="291" r:id="rId5"/>
    <p:sldId id="292" r:id="rId6"/>
    <p:sldId id="293" r:id="rId7"/>
    <p:sldId id="277" r:id="rId8"/>
    <p:sldId id="278" r:id="rId9"/>
    <p:sldId id="279" r:id="rId10"/>
    <p:sldId id="283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C9DAA6"/>
    <a:srgbClr val="140A00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4" autoAdjust="0"/>
    <p:restoredTop sz="94660"/>
  </p:normalViewPr>
  <p:slideViewPr>
    <p:cSldViewPr>
      <p:cViewPr>
        <p:scale>
          <a:sx n="56" d="100"/>
          <a:sy n="56" d="100"/>
        </p:scale>
        <p:origin x="-14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1" name="Picture 10" descr="James brother of John background right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6400800" y="1752600"/>
            <a:ext cx="2743200" cy="3962400"/>
          </a:xfrm>
          <a:prstGeom prst="rect">
            <a:avLst/>
          </a:prstGeom>
        </p:spPr>
      </p:pic>
      <p:pic>
        <p:nvPicPr>
          <p:cNvPr id="8" name="Picture 7" descr="James brother of John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743200" y="1752600"/>
            <a:ext cx="3783316" cy="39624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pic>
        <p:nvPicPr>
          <p:cNvPr id="13" name="Picture 12" descr="James brother of John master text 02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1752600"/>
            <a:ext cx="9144000" cy="39416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9.jpeg"/><Relationship Id="rId4" Type="http://schemas.openxmlformats.org/officeDocument/2006/relationships/image" Target="../media/image6.jpeg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105400" y="1676400"/>
            <a:ext cx="4038600" cy="3962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James the Son of Zebedee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Mark 10:35-45</a:t>
            </a:r>
            <a:endParaRPr lang="en-US" dirty="0"/>
          </a:p>
        </p:txBody>
      </p:sp>
      <p:pic>
        <p:nvPicPr>
          <p:cNvPr id="9" name="Picture 8" descr="Andrew Simon Peter's brother.jpg"/>
          <p:cNvPicPr>
            <a:picLocks noChangeAspect="1"/>
          </p:cNvPicPr>
          <p:nvPr/>
        </p:nvPicPr>
        <p:blipFill>
          <a:blip r:embed="rId5" cstate="print">
            <a:lum bright="-11000"/>
          </a:blip>
          <a:srcRect r="1010"/>
          <a:stretch>
            <a:fillRect/>
          </a:stretch>
        </p:blipFill>
        <p:spPr>
          <a:xfrm>
            <a:off x="2590800" y="1676400"/>
            <a:ext cx="3771516" cy="3962400"/>
          </a:xfrm>
          <a:prstGeom prst="rect">
            <a:avLst/>
          </a:prstGeom>
        </p:spPr>
      </p:pic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6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0" name="Picture 9" descr="James brother of Joh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43200" y="1676400"/>
            <a:ext cx="3783316" cy="3962400"/>
          </a:xfrm>
          <a:prstGeom prst="rect">
            <a:avLst/>
          </a:prstGeom>
        </p:spPr>
      </p:pic>
      <p:pic>
        <p:nvPicPr>
          <p:cNvPr id="14" name="Picture 13" descr="James brother of John background left.jpg"/>
          <p:cNvPicPr>
            <a:picLocks noChangeAspect="1"/>
          </p:cNvPicPr>
          <p:nvPr/>
        </p:nvPicPr>
        <p:blipFill>
          <a:blip r:embed="rId8" cstate="print"/>
          <a:srcRect t="53333"/>
          <a:stretch>
            <a:fillRect/>
          </a:stretch>
        </p:blipFill>
        <p:spPr>
          <a:xfrm>
            <a:off x="0" y="1676400"/>
            <a:ext cx="2819400" cy="3962399"/>
          </a:xfrm>
          <a:prstGeom prst="rect">
            <a:avLst/>
          </a:prstGeom>
        </p:spPr>
      </p:pic>
      <p:pic>
        <p:nvPicPr>
          <p:cNvPr id="15" name="Picture 14" descr="James brother of John background righ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6" name="Picture 15" descr="James brother of John master title 01.jpg"/>
          <p:cNvPicPr>
            <a:picLocks noChangeAspect="1"/>
          </p:cNvPicPr>
          <p:nvPr/>
        </p:nvPicPr>
        <p:blipFill>
          <a:blip r:embed="rId10" cstate="print">
            <a:lum bright="-5000" contrast="10000"/>
          </a:blip>
          <a:stretch>
            <a:fillRect/>
          </a:stretch>
        </p:blipFill>
        <p:spPr>
          <a:xfrm>
            <a:off x="0" y="16002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Greatest servant in early church?</a:t>
            </a:r>
          </a:p>
          <a:p>
            <a:r>
              <a:rPr lang="en-US" dirty="0" smtClean="0"/>
              <a:t>Following Jesus means great sacrifice</a:t>
            </a:r>
          </a:p>
          <a:p>
            <a:r>
              <a:rPr lang="en-US" dirty="0" smtClean="0"/>
              <a:t>Greatest may not be most visible</a:t>
            </a:r>
          </a:p>
          <a:p>
            <a:r>
              <a:rPr lang="en-US" dirty="0" smtClean="0"/>
              <a:t>Impact of strong steady presence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Herod knew how vital he was..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105400" y="1676400"/>
            <a:ext cx="4038600" cy="3962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James the Son of Zebedee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Mark 10:35-45</a:t>
            </a:r>
            <a:endParaRPr lang="en-US" dirty="0"/>
          </a:p>
        </p:txBody>
      </p:sp>
      <p:pic>
        <p:nvPicPr>
          <p:cNvPr id="9" name="Picture 8" descr="Andrew Simon Peter's brother.jpg"/>
          <p:cNvPicPr>
            <a:picLocks noChangeAspect="1"/>
          </p:cNvPicPr>
          <p:nvPr/>
        </p:nvPicPr>
        <p:blipFill>
          <a:blip r:embed="rId5" cstate="print">
            <a:lum bright="-11000"/>
          </a:blip>
          <a:srcRect r="1010"/>
          <a:stretch>
            <a:fillRect/>
          </a:stretch>
        </p:blipFill>
        <p:spPr>
          <a:xfrm>
            <a:off x="2590800" y="1676400"/>
            <a:ext cx="3771516" cy="3962400"/>
          </a:xfrm>
          <a:prstGeom prst="rect">
            <a:avLst/>
          </a:prstGeom>
        </p:spPr>
      </p:pic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6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0" name="Picture 9" descr="James brother of Joh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43200" y="1676400"/>
            <a:ext cx="3783316" cy="3962400"/>
          </a:xfrm>
          <a:prstGeom prst="rect">
            <a:avLst/>
          </a:prstGeom>
        </p:spPr>
      </p:pic>
      <p:pic>
        <p:nvPicPr>
          <p:cNvPr id="14" name="Picture 13" descr="James brother of John background left.jpg"/>
          <p:cNvPicPr>
            <a:picLocks noChangeAspect="1"/>
          </p:cNvPicPr>
          <p:nvPr/>
        </p:nvPicPr>
        <p:blipFill>
          <a:blip r:embed="rId8" cstate="print"/>
          <a:srcRect t="53333"/>
          <a:stretch>
            <a:fillRect/>
          </a:stretch>
        </p:blipFill>
        <p:spPr>
          <a:xfrm>
            <a:off x="0" y="1676400"/>
            <a:ext cx="2819400" cy="3962399"/>
          </a:xfrm>
          <a:prstGeom prst="rect">
            <a:avLst/>
          </a:prstGeom>
        </p:spPr>
      </p:pic>
      <p:pic>
        <p:nvPicPr>
          <p:cNvPr id="15" name="Picture 14" descr="James brother of John background righ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6" name="Picture 15" descr="James brother of John master title 01.jpg"/>
          <p:cNvPicPr>
            <a:picLocks noChangeAspect="1"/>
          </p:cNvPicPr>
          <p:nvPr/>
        </p:nvPicPr>
        <p:blipFill>
          <a:blip r:embed="rId10" cstate="print">
            <a:lum bright="-5000" contrast="10000"/>
          </a:blip>
          <a:stretch>
            <a:fillRect/>
          </a:stretch>
        </p:blipFill>
        <p:spPr>
          <a:xfrm>
            <a:off x="0" y="16002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uke 17.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86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1600" y="2209800"/>
            <a:ext cx="62484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0" y="2362200"/>
            <a:ext cx="5867400" cy="1143000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en-US" sz="2400" dirty="0" smtClean="0">
                <a:solidFill>
                  <a:srgbClr val="321900"/>
                </a:solidFill>
                <a:latin typeface="Impact" pitchFamily="34" charset="0"/>
              </a:rPr>
              <a:t>Whoever seeks to save his life will lose it, and whoever loses his life will preserve it</a:t>
            </a:r>
            <a:r>
              <a:rPr lang="en-US" sz="2400" dirty="0" smtClean="0">
                <a:solidFill>
                  <a:srgbClr val="321900"/>
                </a:solidFill>
                <a:latin typeface="+mn-lt"/>
              </a:rPr>
              <a:t>.                 				- Luke 17:33</a:t>
            </a:r>
            <a:endParaRPr lang="en-US" sz="2400" dirty="0">
              <a:solidFill>
                <a:srgbClr val="3219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Bold Request..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10:35-45..</a:t>
            </a:r>
          </a:p>
          <a:p>
            <a:pPr lvl="1"/>
            <a:r>
              <a:rPr lang="en-US" dirty="0" smtClean="0"/>
              <a:t>“Do for us whatever we ask..”</a:t>
            </a:r>
          </a:p>
          <a:p>
            <a:pPr lvl="1"/>
            <a:r>
              <a:rPr lang="en-US" dirty="0" smtClean="0"/>
              <a:t>“Right hand or left in your glory”</a:t>
            </a:r>
          </a:p>
          <a:p>
            <a:pPr lvl="1"/>
            <a:r>
              <a:rPr lang="en-US" dirty="0" smtClean="0"/>
              <a:t>“Are you able to drink the cup”</a:t>
            </a:r>
          </a:p>
          <a:p>
            <a:pPr lvl="1"/>
            <a:r>
              <a:rPr lang="en-US" dirty="0" smtClean="0"/>
              <a:t>“Not mine to give”</a:t>
            </a:r>
            <a:endParaRPr lang="en-US" dirty="0"/>
          </a:p>
          <a:p>
            <a:pPr lvl="1"/>
            <a:r>
              <a:rPr lang="en-US" dirty="0" smtClean="0"/>
              <a:t>“Greatest among you.. Servant”</a:t>
            </a:r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371600" y="5791200"/>
            <a:ext cx="6400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Did James and John get their wish?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of James..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place in list of apostles..</a:t>
            </a:r>
          </a:p>
          <a:p>
            <a:pPr lvl="1"/>
            <a:r>
              <a:rPr lang="en-US" dirty="0" smtClean="0"/>
              <a:t>Peter,  James, John,  Andrew</a:t>
            </a:r>
          </a:p>
          <a:p>
            <a:r>
              <a:rPr lang="en-US" dirty="0" smtClean="0"/>
              <a:t>One of inner circle..</a:t>
            </a:r>
          </a:p>
          <a:p>
            <a:r>
              <a:rPr lang="en-US" dirty="0" smtClean="0"/>
              <a:t>Always  named with John (19 t)</a:t>
            </a:r>
          </a:p>
          <a:p>
            <a:r>
              <a:rPr lang="en-US" dirty="0" smtClean="0"/>
              <a:t>Older brother… a leader</a:t>
            </a:r>
          </a:p>
          <a:p>
            <a:r>
              <a:rPr lang="en-US" dirty="0" smtClean="0"/>
              <a:t>Never reached full potential</a:t>
            </a: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1371600" y="5791200"/>
            <a:ext cx="6400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First apostle after Jesus to die..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r>
              <a:rPr lang="en-US" dirty="0" smtClean="0"/>
              <a:t>Acts 12:1-2.. Death of James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Herod seeks to harass church..</a:t>
            </a:r>
          </a:p>
          <a:p>
            <a:r>
              <a:rPr lang="en-US" dirty="0" smtClean="0"/>
              <a:t>Killed James with sword..</a:t>
            </a:r>
          </a:p>
          <a:p>
            <a:r>
              <a:rPr lang="en-US" dirty="0" smtClean="0"/>
              <a:t>Pleased Jews.. Seized Peter.. </a:t>
            </a:r>
          </a:p>
          <a:p>
            <a:r>
              <a:rPr lang="en-US" dirty="0" smtClean="0"/>
              <a:t>Herod chose for most effect..</a:t>
            </a:r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685800" y="5791200"/>
            <a:ext cx="7696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May be most underrated..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Unsung hero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r>
              <a:rPr lang="en-US" dirty="0" smtClean="0"/>
              <a:t>What was James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a good family.. Zebedee</a:t>
            </a:r>
          </a:p>
          <a:p>
            <a:pPr lvl="1"/>
            <a:r>
              <a:rPr lang="en-US" dirty="0" smtClean="0"/>
              <a:t>His mother Salome (at the cross)</a:t>
            </a:r>
          </a:p>
          <a:p>
            <a:r>
              <a:rPr lang="en-US" dirty="0" smtClean="0"/>
              <a:t>His personality .. Luke 9:53-54</a:t>
            </a:r>
          </a:p>
          <a:p>
            <a:pPr lvl="1"/>
            <a:r>
              <a:rPr lang="en-US" dirty="0" smtClean="0"/>
              <a:t>Style of Elijah?  2 Kings 1:1-17</a:t>
            </a:r>
          </a:p>
          <a:p>
            <a:r>
              <a:rPr lang="en-US" dirty="0" smtClean="0"/>
              <a:t>Rebuke of Jesus  </a:t>
            </a:r>
            <a:r>
              <a:rPr lang="en-US" dirty="0" err="1" smtClean="0"/>
              <a:t>vs</a:t>
            </a:r>
            <a:r>
              <a:rPr lang="en-US" dirty="0" smtClean="0"/>
              <a:t> 55</a:t>
            </a:r>
          </a:p>
          <a:p>
            <a:r>
              <a:rPr lang="en-US" dirty="0" smtClean="0"/>
              <a:t>Nickname  Mark 3:17 </a:t>
            </a:r>
            <a:r>
              <a:rPr lang="en-US" dirty="0" err="1" smtClean="0"/>
              <a:t>Boanerges</a:t>
            </a:r>
            <a:endParaRPr lang="en-US" dirty="0" smtClean="0"/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685800" y="5791200"/>
            <a:ext cx="76962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Fiery reputation ready to defend Jesus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Zealous for the Lord..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Witnessed in Jesus .. John 2:17</a:t>
            </a:r>
          </a:p>
          <a:p>
            <a:pPr lvl="1"/>
            <a:r>
              <a:rPr lang="en-US" dirty="0" smtClean="0"/>
              <a:t>Zeal for Your house consumed me</a:t>
            </a:r>
          </a:p>
          <a:p>
            <a:pPr lvl="1"/>
            <a:r>
              <a:rPr lang="en-US" dirty="0" smtClean="0"/>
              <a:t>Disciples remembered saying..</a:t>
            </a:r>
          </a:p>
          <a:p>
            <a:r>
              <a:rPr lang="en-US" dirty="0" smtClean="0"/>
              <a:t>James on fire for the Lord</a:t>
            </a:r>
          </a:p>
          <a:p>
            <a:r>
              <a:rPr lang="en-US" dirty="0" smtClean="0"/>
              <a:t>A Fitting epitaph after Acts 12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True of James as was true of His Lord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Ambitious..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in his request Mark 10:35</a:t>
            </a:r>
          </a:p>
          <a:p>
            <a:r>
              <a:rPr lang="en-US" dirty="0" smtClean="0"/>
              <a:t>Ambition can be a bad thing</a:t>
            </a:r>
          </a:p>
          <a:p>
            <a:pPr lvl="1"/>
            <a:r>
              <a:rPr lang="en-US" dirty="0" smtClean="0"/>
              <a:t>Driven by power, corrupted</a:t>
            </a:r>
          </a:p>
          <a:p>
            <a:r>
              <a:rPr lang="en-US" dirty="0" smtClean="0"/>
              <a:t>Can also be good for noble cause</a:t>
            </a:r>
          </a:p>
          <a:p>
            <a:pPr lvl="1"/>
            <a:r>
              <a:rPr lang="en-US" dirty="0" smtClean="0"/>
              <a:t>Driven by determination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James was ambitious in good sense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Ready to serve, ready to die..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“Are you able to drink the cup”?</a:t>
            </a:r>
          </a:p>
          <a:p>
            <a:pPr lvl="1"/>
            <a:r>
              <a:rPr lang="en-US" dirty="0" smtClean="0"/>
              <a:t>Yes, we are able</a:t>
            </a:r>
          </a:p>
          <a:p>
            <a:pPr lvl="1"/>
            <a:r>
              <a:rPr lang="en-US" dirty="0" smtClean="0"/>
              <a:t>You shall drink the cup</a:t>
            </a:r>
          </a:p>
          <a:p>
            <a:r>
              <a:rPr lang="en-US" dirty="0" smtClean="0"/>
              <a:t>“We are not like the Gentiles”</a:t>
            </a:r>
          </a:p>
          <a:p>
            <a:pPr lvl="1"/>
            <a:r>
              <a:rPr lang="en-US" dirty="0" smtClean="0"/>
              <a:t>We are about serving, giving life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James answered the call.. Laid down his life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381</Words>
  <Application>Microsoft Office PowerPoint</Application>
  <PresentationFormat>On-screen Show (4:3)</PresentationFormat>
  <Paragraphs>64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James the Son of Zebedee</vt:lpstr>
      <vt:lpstr>Slide 2</vt:lpstr>
      <vt:lpstr>Bold Request..</vt:lpstr>
      <vt:lpstr>Study of James..</vt:lpstr>
      <vt:lpstr>Acts 12:1-2.. Death of James</vt:lpstr>
      <vt:lpstr>What was James like?</vt:lpstr>
      <vt:lpstr>1  Zealous for the Lord..</vt:lpstr>
      <vt:lpstr>2  Ambitious..</vt:lpstr>
      <vt:lpstr>3  Ready to serve, ready to die..</vt:lpstr>
      <vt:lpstr>What we learn..</vt:lpstr>
      <vt:lpstr>James the Son of Zebedee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121</cp:revision>
  <dcterms:created xsi:type="dcterms:W3CDTF">2015-10-04T04:19:18Z</dcterms:created>
  <dcterms:modified xsi:type="dcterms:W3CDTF">2017-08-16T19:29:32Z</dcterms:modified>
</cp:coreProperties>
</file>