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3" r:id="rId2"/>
    <p:sldId id="281" r:id="rId3"/>
    <p:sldId id="280" r:id="rId4"/>
    <p:sldId id="282" r:id="rId5"/>
    <p:sldId id="277" r:id="rId6"/>
    <p:sldId id="278" r:id="rId7"/>
    <p:sldId id="279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C9DAA6"/>
    <a:srgbClr val="140A00"/>
    <a:srgbClr val="3E1F00"/>
    <a:srgbClr val="663300"/>
    <a:srgbClr val="FFDD71"/>
    <a:srgbClr val="FFCF37"/>
    <a:srgbClr val="FFD961"/>
    <a:srgbClr val="BCB48A"/>
    <a:srgbClr val="B1A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44" autoAdjust="0"/>
    <p:restoredTop sz="94660"/>
  </p:normalViewPr>
  <p:slideViewPr>
    <p:cSldViewPr>
      <p:cViewPr>
        <p:scale>
          <a:sx n="56" d="100"/>
          <a:sy n="56" d="100"/>
        </p:scale>
        <p:origin x="-146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4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0" name="Picture 9" descr="James brother of John background left.jp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0" y="1752600"/>
            <a:ext cx="2819400" cy="3962399"/>
          </a:xfrm>
          <a:prstGeom prst="rect">
            <a:avLst/>
          </a:prstGeom>
        </p:spPr>
      </p:pic>
      <p:pic>
        <p:nvPicPr>
          <p:cNvPr id="8" name="Picture 7" descr="James brother of John.jp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2743200" y="1752600"/>
            <a:ext cx="3783316" cy="3962400"/>
          </a:xfrm>
          <a:prstGeom prst="rect">
            <a:avLst/>
          </a:prstGeom>
        </p:spPr>
      </p:pic>
      <p:pic>
        <p:nvPicPr>
          <p:cNvPr id="11" name="Picture 10" descr="James brother of John background right.jpg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6400800" y="1752600"/>
            <a:ext cx="2743200" cy="3962400"/>
          </a:xfrm>
          <a:prstGeom prst="rect">
            <a:avLst/>
          </a:prstGeom>
        </p:spPr>
      </p:pic>
      <p:pic>
        <p:nvPicPr>
          <p:cNvPr id="12" name="Picture 11" descr="John brother of James master text 02.jpg"/>
          <p:cNvPicPr>
            <a:picLocks noChangeAspect="1"/>
          </p:cNvPicPr>
          <p:nvPr userDrawn="1"/>
        </p:nvPicPr>
        <p:blipFill>
          <a:blip r:embed="rId13" cstate="print">
            <a:lum bright="-10000" contrast="10000"/>
          </a:blip>
          <a:srcRect b="2273"/>
          <a:stretch>
            <a:fillRect/>
          </a:stretch>
        </p:blipFill>
        <p:spPr>
          <a:xfrm>
            <a:off x="0" y="1752600"/>
            <a:ext cx="9144000" cy="3962400"/>
          </a:xfrm>
          <a:prstGeom prst="rect">
            <a:avLst/>
          </a:prstGeom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1752600"/>
            <a:ext cx="9144000" cy="39624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905000"/>
            <a:ext cx="8077200" cy="3810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.jpe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.jpe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2" name="Picture 11" descr="Andrew background right.jpg"/>
          <p:cNvPicPr>
            <a:picLocks noChangeAspect="1"/>
          </p:cNvPicPr>
          <p:nvPr/>
        </p:nvPicPr>
        <p:blipFill>
          <a:blip r:embed="rId4" cstate="print">
            <a:lum bright="-10000"/>
          </a:blip>
          <a:stretch>
            <a:fillRect/>
          </a:stretch>
        </p:blipFill>
        <p:spPr>
          <a:xfrm>
            <a:off x="4572000" y="1676400"/>
            <a:ext cx="4572000" cy="39624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John the Beloved Disciple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/>
              <a:t>John 21:20-24</a:t>
            </a:r>
            <a:endParaRPr lang="en-US" dirty="0"/>
          </a:p>
        </p:txBody>
      </p:sp>
      <p:pic>
        <p:nvPicPr>
          <p:cNvPr id="11" name="Picture 10" descr="Andrew background left.jpg"/>
          <p:cNvPicPr>
            <a:picLocks noChangeAspect="1"/>
          </p:cNvPicPr>
          <p:nvPr/>
        </p:nvPicPr>
        <p:blipFill>
          <a:blip r:embed="rId5" cstate="print">
            <a:lum bright="-10000"/>
          </a:blip>
          <a:stretch>
            <a:fillRect/>
          </a:stretch>
        </p:blipFill>
        <p:spPr>
          <a:xfrm flipH="1">
            <a:off x="0" y="1676400"/>
            <a:ext cx="2667000" cy="3962400"/>
          </a:xfrm>
          <a:prstGeom prst="rect">
            <a:avLst/>
          </a:prstGeom>
        </p:spPr>
      </p:pic>
      <p:pic>
        <p:nvPicPr>
          <p:cNvPr id="15" name="Picture 14" descr="James brother of John background righ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00800" y="1676400"/>
            <a:ext cx="2743200" cy="3962400"/>
          </a:xfrm>
          <a:prstGeom prst="rect">
            <a:avLst/>
          </a:prstGeom>
        </p:spPr>
      </p:pic>
      <p:pic>
        <p:nvPicPr>
          <p:cNvPr id="14" name="Picture 13" descr="James brother of John background left.jpg"/>
          <p:cNvPicPr>
            <a:picLocks noChangeAspect="1"/>
          </p:cNvPicPr>
          <p:nvPr/>
        </p:nvPicPr>
        <p:blipFill>
          <a:blip r:embed="rId7" cstate="print"/>
          <a:srcRect t="53333"/>
          <a:stretch>
            <a:fillRect/>
          </a:stretch>
        </p:blipFill>
        <p:spPr>
          <a:xfrm>
            <a:off x="0" y="1676400"/>
            <a:ext cx="9144000" cy="3962399"/>
          </a:xfrm>
          <a:prstGeom prst="rect">
            <a:avLst/>
          </a:prstGeom>
        </p:spPr>
      </p:pic>
      <p:pic>
        <p:nvPicPr>
          <p:cNvPr id="13" name="Picture 12" descr="John brother of James master title 01.jpg"/>
          <p:cNvPicPr>
            <a:picLocks noChangeAspect="1"/>
          </p:cNvPicPr>
          <p:nvPr/>
        </p:nvPicPr>
        <p:blipFill>
          <a:blip r:embed="rId8" cstate="print">
            <a:lum bright="-12000" contrast="10000"/>
          </a:blip>
          <a:stretch>
            <a:fillRect/>
          </a:stretch>
        </p:blipFill>
        <p:spPr>
          <a:xfrm>
            <a:off x="0" y="1524000"/>
            <a:ext cx="91440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ckground.jpg"/>
          <p:cNvPicPr>
            <a:picLocks noChangeAspect="1"/>
          </p:cNvPicPr>
          <p:nvPr/>
        </p:nvPicPr>
        <p:blipFill>
          <a:blip r:embed="rId2" cstate="print">
            <a:lum bright="-4000" contrast="10000"/>
          </a:blip>
          <a:stretch>
            <a:fillRect/>
          </a:stretch>
        </p:blipFill>
        <p:spPr>
          <a:xfrm>
            <a:off x="0" y="1752600"/>
            <a:ext cx="9144000" cy="3962400"/>
          </a:xfrm>
          <a:prstGeom prst="rect">
            <a:avLst/>
          </a:prstGeom>
        </p:spPr>
      </p:pic>
      <p:pic>
        <p:nvPicPr>
          <p:cNvPr id="3" name="Picture 2" descr="Peter the impetuous disciple.jpg"/>
          <p:cNvPicPr>
            <a:picLocks noChangeAspect="1"/>
          </p:cNvPicPr>
          <p:nvPr/>
        </p:nvPicPr>
        <p:blipFill>
          <a:blip r:embed="rId3" cstate="print">
            <a:lum contrast="10000"/>
          </a:blip>
          <a:stretch>
            <a:fillRect/>
          </a:stretch>
        </p:blipFill>
        <p:spPr>
          <a:xfrm>
            <a:off x="457200" y="1981200"/>
            <a:ext cx="2590800" cy="2895600"/>
          </a:xfrm>
          <a:prstGeom prst="rect">
            <a:avLst/>
          </a:prstGeom>
        </p:spPr>
      </p:pic>
      <p:pic>
        <p:nvPicPr>
          <p:cNvPr id="4" name="Picture 3" descr="Andrew Simon Peter's brother.jpg"/>
          <p:cNvPicPr>
            <a:picLocks noChangeAspect="1"/>
          </p:cNvPicPr>
          <p:nvPr/>
        </p:nvPicPr>
        <p:blipFill>
          <a:blip r:embed="rId4" cstate="print">
            <a:lum bright="-5000" contrast="10000"/>
          </a:blip>
          <a:srcRect l="10101" r="10101" b="15254"/>
          <a:stretch>
            <a:fillRect/>
          </a:stretch>
        </p:blipFill>
        <p:spPr>
          <a:xfrm>
            <a:off x="3429000" y="1981200"/>
            <a:ext cx="2438400" cy="2895600"/>
          </a:xfrm>
          <a:prstGeom prst="rect">
            <a:avLst/>
          </a:prstGeom>
        </p:spPr>
      </p:pic>
      <p:pic>
        <p:nvPicPr>
          <p:cNvPr id="5" name="Picture 4" descr="James brother of John.jpg"/>
          <p:cNvPicPr>
            <a:picLocks noChangeAspect="1"/>
          </p:cNvPicPr>
          <p:nvPr/>
        </p:nvPicPr>
        <p:blipFill>
          <a:blip r:embed="rId5" cstate="print">
            <a:lum contrast="10000"/>
          </a:blip>
          <a:stretch>
            <a:fillRect/>
          </a:stretch>
        </p:blipFill>
        <p:spPr>
          <a:xfrm>
            <a:off x="6172200" y="1981200"/>
            <a:ext cx="2590800" cy="29718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1325562"/>
          </a:xfrm>
        </p:spPr>
        <p:txBody>
          <a:bodyPr/>
          <a:lstStyle/>
          <a:p>
            <a:r>
              <a:rPr lang="en-US" dirty="0" smtClean="0"/>
              <a:t>Jesus’ original followers..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48768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Peter the Impulsive Disciple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50292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Andrew the Inviter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400" y="49530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 pitchFamily="18" charset="0"/>
              </a:rPr>
              <a:t>James the son of Zebedee</a:t>
            </a:r>
            <a:endParaRPr lang="en-US" sz="2000" dirty="0">
              <a:latin typeface="Georgia" pitchFamily="18" charset="0"/>
            </a:endParaRPr>
          </a:p>
        </p:txBody>
      </p:sp>
      <p:sp>
        <p:nvSpPr>
          <p:cNvPr id="12" name="Subtitle 6"/>
          <p:cNvSpPr txBox="1">
            <a:spLocks/>
          </p:cNvSpPr>
          <p:nvPr/>
        </p:nvSpPr>
        <p:spPr>
          <a:xfrm>
            <a:off x="1371600" y="5791200"/>
            <a:ext cx="6400800" cy="838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All very close to Jesus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1143000"/>
          </a:xfrm>
        </p:spPr>
        <p:txBody>
          <a:bodyPr/>
          <a:lstStyle/>
          <a:p>
            <a:r>
              <a:rPr lang="en-US" dirty="0" smtClean="0"/>
              <a:t>How will you be remembered..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077200" cy="3810000"/>
          </a:xfrm>
        </p:spPr>
        <p:txBody>
          <a:bodyPr/>
          <a:lstStyle/>
          <a:p>
            <a:r>
              <a:rPr lang="en-US" dirty="0" smtClean="0"/>
              <a:t>Abraham.. </a:t>
            </a:r>
          </a:p>
          <a:p>
            <a:r>
              <a:rPr lang="en-US" dirty="0" smtClean="0"/>
              <a:t>David.. </a:t>
            </a:r>
          </a:p>
          <a:p>
            <a:r>
              <a:rPr lang="en-US" dirty="0" smtClean="0"/>
              <a:t>Job.. </a:t>
            </a:r>
          </a:p>
          <a:p>
            <a:r>
              <a:rPr lang="en-US" dirty="0" smtClean="0"/>
              <a:t>John the Baptist..</a:t>
            </a:r>
          </a:p>
          <a:p>
            <a:r>
              <a:rPr lang="en-US" dirty="0" smtClean="0"/>
              <a:t>This disciple..</a:t>
            </a:r>
          </a:p>
        </p:txBody>
      </p:sp>
      <p:sp>
        <p:nvSpPr>
          <p:cNvPr id="4" name="Subtitle 6"/>
          <p:cNvSpPr txBox="1">
            <a:spLocks/>
          </p:cNvSpPr>
          <p:nvPr/>
        </p:nvSpPr>
        <p:spPr>
          <a:xfrm>
            <a:off x="1371600" y="5791200"/>
            <a:ext cx="6400800" cy="838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“The disciple whom Jesus loved”..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Identified five times..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13:23 leaning on Jesus</a:t>
            </a:r>
          </a:p>
          <a:p>
            <a:r>
              <a:rPr lang="en-US" dirty="0" err="1" smtClean="0"/>
              <a:t>Jn</a:t>
            </a:r>
            <a:r>
              <a:rPr lang="en-US" dirty="0" smtClean="0"/>
              <a:t> 19:26 care for Jesus’ mother</a:t>
            </a:r>
          </a:p>
          <a:p>
            <a:r>
              <a:rPr lang="en-US" dirty="0" err="1" smtClean="0"/>
              <a:t>Jn</a:t>
            </a:r>
            <a:r>
              <a:rPr lang="en-US" dirty="0" smtClean="0"/>
              <a:t> 20:2  first to empty tomb</a:t>
            </a:r>
          </a:p>
          <a:p>
            <a:r>
              <a:rPr lang="en-US" dirty="0" err="1" smtClean="0"/>
              <a:t>Jn</a:t>
            </a:r>
            <a:r>
              <a:rPr lang="en-US" dirty="0" smtClean="0"/>
              <a:t> 21:7 “It is the Lord”</a:t>
            </a:r>
          </a:p>
          <a:p>
            <a:r>
              <a:rPr lang="en-US" dirty="0" smtClean="0"/>
              <a:t>21:20-24 .. wrote these things</a:t>
            </a:r>
          </a:p>
          <a:p>
            <a:r>
              <a:rPr lang="en-US" dirty="0" smtClean="0"/>
              <a:t>Jesus loved them all..13:1, 15:13</a:t>
            </a:r>
            <a:endParaRPr lang="en-US" dirty="0"/>
          </a:p>
        </p:txBody>
      </p:sp>
      <p:sp>
        <p:nvSpPr>
          <p:cNvPr id="4" name="Subtitle 6"/>
          <p:cNvSpPr txBox="1">
            <a:spLocks/>
          </p:cNvSpPr>
          <p:nvPr/>
        </p:nvSpPr>
        <p:spPr>
          <a:xfrm>
            <a:off x="1371600" y="5791200"/>
            <a:ext cx="6400800" cy="838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noProof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He alone is called this..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1 </a:t>
            </a:r>
            <a:r>
              <a:rPr lang="en-US" dirty="0" smtClean="0"/>
              <a:t> Special Relationship..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13:18-25.. </a:t>
            </a:r>
          </a:p>
          <a:p>
            <a:pPr lvl="1"/>
            <a:r>
              <a:rPr lang="en-US" dirty="0" smtClean="0"/>
              <a:t>A shocking announcement</a:t>
            </a:r>
          </a:p>
          <a:p>
            <a:pPr lvl="1"/>
            <a:r>
              <a:rPr lang="en-US" dirty="0" smtClean="0"/>
              <a:t>Leaning on Jesus’ bosom</a:t>
            </a:r>
          </a:p>
          <a:p>
            <a:pPr lvl="1"/>
            <a:r>
              <a:rPr lang="en-US" dirty="0" err="1" smtClean="0"/>
              <a:t>Jn</a:t>
            </a:r>
            <a:r>
              <a:rPr lang="en-US" dirty="0" smtClean="0"/>
              <a:t> 1:18 Jesus and His Father</a:t>
            </a:r>
          </a:p>
          <a:p>
            <a:pPr lvl="1"/>
            <a:r>
              <a:rPr lang="en-US" dirty="0" smtClean="0"/>
              <a:t>Sense of full reliance upon</a:t>
            </a:r>
          </a:p>
          <a:p>
            <a:endParaRPr lang="en-US" dirty="0" smtClean="0"/>
          </a:p>
        </p:txBody>
      </p:sp>
      <p:sp>
        <p:nvSpPr>
          <p:cNvPr id="7" name="Subtitle 6"/>
          <p:cNvSpPr txBox="1">
            <a:spLocks/>
          </p:cNvSpPr>
          <p:nvPr/>
        </p:nvSpPr>
        <p:spPr>
          <a:xfrm>
            <a:off x="381000" y="5791200"/>
            <a:ext cx="82296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Do you lean your full weight on Him?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 Because of his Character..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with his call .. </a:t>
            </a:r>
          </a:p>
          <a:p>
            <a:pPr lvl="1"/>
            <a:r>
              <a:rPr lang="en-US" dirty="0" err="1" smtClean="0"/>
              <a:t>Jn</a:t>
            </a:r>
            <a:r>
              <a:rPr lang="en-US" dirty="0" smtClean="0"/>
              <a:t> 1:35-40 the other disciple</a:t>
            </a:r>
          </a:p>
          <a:p>
            <a:r>
              <a:rPr lang="en-US" dirty="0" smtClean="0"/>
              <a:t>His spiritual perception..</a:t>
            </a:r>
          </a:p>
          <a:p>
            <a:pPr lvl="1"/>
            <a:r>
              <a:rPr lang="en-US" dirty="0" smtClean="0"/>
              <a:t>Mark 9:33-38 begins to change</a:t>
            </a:r>
          </a:p>
          <a:p>
            <a:pPr lvl="1"/>
            <a:r>
              <a:rPr lang="en-US" dirty="0" smtClean="0"/>
              <a:t>John 20:2-8  saw, believed</a:t>
            </a:r>
          </a:p>
          <a:p>
            <a:pPr lvl="1"/>
            <a:r>
              <a:rPr lang="en-US" dirty="0" smtClean="0"/>
              <a:t>John 21:4-7  knew it was Jesus</a:t>
            </a:r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381000" y="5791200"/>
            <a:ext cx="82296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noProof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Observing and becoming more like Jesus..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John the elder apostle 02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1752600"/>
            <a:ext cx="9144000" cy="3962400"/>
          </a:xfrm>
          <a:prstGeom prst="rect">
            <a:avLst/>
          </a:prstGeom>
        </p:spPr>
      </p:pic>
      <p:pic>
        <p:nvPicPr>
          <p:cNvPr id="5" name="Picture 4" descr="John the elder apostle 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1905000"/>
            <a:ext cx="2819400" cy="372160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752600"/>
            <a:ext cx="9144000" cy="39624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3 </a:t>
            </a:r>
            <a:r>
              <a:rPr lang="en-US" dirty="0" smtClean="0"/>
              <a:t> Shown in the things he wrote..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3810000"/>
          </a:xfrm>
        </p:spPr>
        <p:txBody>
          <a:bodyPr/>
          <a:lstStyle/>
          <a:p>
            <a:r>
              <a:rPr lang="en-US" dirty="0" smtClean="0"/>
              <a:t>The nature of Jesus..</a:t>
            </a:r>
          </a:p>
          <a:p>
            <a:pPr lvl="1"/>
            <a:r>
              <a:rPr lang="en-US" dirty="0" smtClean="0"/>
              <a:t>The Word, Lamb of God, God</a:t>
            </a:r>
          </a:p>
          <a:p>
            <a:pPr lvl="1"/>
            <a:r>
              <a:rPr lang="en-US" dirty="0" smtClean="0"/>
              <a:t>Seven “I </a:t>
            </a:r>
            <a:r>
              <a:rPr lang="en-US" dirty="0" err="1" smtClean="0"/>
              <a:t>Am’s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Became the apostle of love..</a:t>
            </a:r>
          </a:p>
          <a:p>
            <a:pPr lvl="1"/>
            <a:r>
              <a:rPr lang="en-US" dirty="0" smtClean="0"/>
              <a:t>1 John .. 50 times</a:t>
            </a:r>
          </a:p>
          <a:p>
            <a:r>
              <a:rPr lang="en-US" dirty="0" smtClean="0"/>
              <a:t>Love, but also truth.. 1 </a:t>
            </a:r>
            <a:r>
              <a:rPr lang="en-US" dirty="0" err="1" smtClean="0"/>
              <a:t>Jn</a:t>
            </a:r>
            <a:r>
              <a:rPr lang="en-US" dirty="0" smtClean="0"/>
              <a:t> 2:3-5</a:t>
            </a:r>
          </a:p>
          <a:p>
            <a:r>
              <a:rPr lang="en-US" dirty="0" smtClean="0"/>
              <a:t>Visions from Patmos.. Victory in Jesus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7" name="Subtitle 6"/>
          <p:cNvSpPr txBox="1">
            <a:spLocks/>
          </p:cNvSpPr>
          <p:nvPr/>
        </p:nvSpPr>
        <p:spPr>
          <a:xfrm>
            <a:off x="381000" y="5791200"/>
            <a:ext cx="8229600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9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itchFamily="18" charset="0"/>
                <a:ea typeface="Tahoma" pitchFamily="34" charset="0"/>
                <a:cs typeface="Tahoma" pitchFamily="34" charset="0"/>
              </a:rPr>
              <a:t>Outlived all the others.. Aged well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eorg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12" name="Picture 11" descr="Andrew background right.jpg"/>
          <p:cNvPicPr>
            <a:picLocks noChangeAspect="1"/>
          </p:cNvPicPr>
          <p:nvPr/>
        </p:nvPicPr>
        <p:blipFill>
          <a:blip r:embed="rId4" cstate="print">
            <a:lum bright="-10000"/>
          </a:blip>
          <a:stretch>
            <a:fillRect/>
          </a:stretch>
        </p:blipFill>
        <p:spPr>
          <a:xfrm>
            <a:off x="4572000" y="1676400"/>
            <a:ext cx="4572000" cy="39624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John the Beloved Disciple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/>
              <a:t>John 21:20-24</a:t>
            </a:r>
            <a:endParaRPr lang="en-US" dirty="0"/>
          </a:p>
        </p:txBody>
      </p:sp>
      <p:pic>
        <p:nvPicPr>
          <p:cNvPr id="11" name="Picture 10" descr="Andrew background left.jpg"/>
          <p:cNvPicPr>
            <a:picLocks noChangeAspect="1"/>
          </p:cNvPicPr>
          <p:nvPr/>
        </p:nvPicPr>
        <p:blipFill>
          <a:blip r:embed="rId5" cstate="print">
            <a:lum bright="-10000"/>
          </a:blip>
          <a:stretch>
            <a:fillRect/>
          </a:stretch>
        </p:blipFill>
        <p:spPr>
          <a:xfrm flipH="1">
            <a:off x="0" y="1676400"/>
            <a:ext cx="2667000" cy="3962400"/>
          </a:xfrm>
          <a:prstGeom prst="rect">
            <a:avLst/>
          </a:prstGeom>
        </p:spPr>
      </p:pic>
      <p:pic>
        <p:nvPicPr>
          <p:cNvPr id="15" name="Picture 14" descr="James brother of John background righ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00800" y="1676400"/>
            <a:ext cx="2743200" cy="3962400"/>
          </a:xfrm>
          <a:prstGeom prst="rect">
            <a:avLst/>
          </a:prstGeom>
        </p:spPr>
      </p:pic>
      <p:pic>
        <p:nvPicPr>
          <p:cNvPr id="14" name="Picture 13" descr="James brother of John background left.jpg"/>
          <p:cNvPicPr>
            <a:picLocks noChangeAspect="1"/>
          </p:cNvPicPr>
          <p:nvPr/>
        </p:nvPicPr>
        <p:blipFill>
          <a:blip r:embed="rId7" cstate="print"/>
          <a:srcRect t="53333"/>
          <a:stretch>
            <a:fillRect/>
          </a:stretch>
        </p:blipFill>
        <p:spPr>
          <a:xfrm>
            <a:off x="0" y="1676400"/>
            <a:ext cx="9144000" cy="3962399"/>
          </a:xfrm>
          <a:prstGeom prst="rect">
            <a:avLst/>
          </a:prstGeom>
        </p:spPr>
      </p:pic>
      <p:pic>
        <p:nvPicPr>
          <p:cNvPr id="13" name="Picture 12" descr="John brother of James master title 01.jpg"/>
          <p:cNvPicPr>
            <a:picLocks noChangeAspect="1"/>
          </p:cNvPicPr>
          <p:nvPr/>
        </p:nvPicPr>
        <p:blipFill>
          <a:blip r:embed="rId8" cstate="print">
            <a:lum bright="-12000" contrast="10000"/>
          </a:blip>
          <a:stretch>
            <a:fillRect/>
          </a:stretch>
        </p:blipFill>
        <p:spPr>
          <a:xfrm>
            <a:off x="0" y="1524000"/>
            <a:ext cx="91440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4777</TotalTime>
  <Words>249</Words>
  <Application>Microsoft Office PowerPoint</Application>
  <PresentationFormat>On-screen Show (4:3)</PresentationFormat>
  <Paragraphs>51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John the Beloved Disciple</vt:lpstr>
      <vt:lpstr>Jesus’ original followers..</vt:lpstr>
      <vt:lpstr>How will you be remembered..</vt:lpstr>
      <vt:lpstr>Identified five times..</vt:lpstr>
      <vt:lpstr>1  Special Relationship..</vt:lpstr>
      <vt:lpstr>2  Because of his Character..</vt:lpstr>
      <vt:lpstr>3  Shown in the things he wrote..</vt:lpstr>
      <vt:lpstr>John the Beloved Disciple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136</cp:revision>
  <dcterms:created xsi:type="dcterms:W3CDTF">2015-10-04T04:19:18Z</dcterms:created>
  <dcterms:modified xsi:type="dcterms:W3CDTF">2017-08-16T19:30:20Z</dcterms:modified>
</cp:coreProperties>
</file>